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  <p:sldId id="396" r:id="rId5"/>
    <p:sldId id="398" r:id="rId6"/>
    <p:sldId id="389" r:id="rId7"/>
    <p:sldId id="395" r:id="rId8"/>
    <p:sldId id="391" r:id="rId9"/>
    <p:sldId id="390" r:id="rId10"/>
    <p:sldId id="397" r:id="rId11"/>
  </p:sldIdLst>
  <p:sldSz cx="12192000" cy="6858000"/>
  <p:notesSz cx="6797675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751F6A-F5FA-724B-0FE5-529220AEC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8D1EF8-D9A9-2048-AD5E-C89051650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709BB4-4E4F-883A-9776-09D6B301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BA97B7-BCC8-5FFD-1D08-EFEAB451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75860-6210-63E4-3E8C-F7349B44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31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3E9F9A-62EF-AABF-5B69-6151729C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4DDF540-F649-3E60-A55B-C83EB38DB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0F25FF-6A92-EEE5-C4C1-1220372E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3C3CB7-900C-9DD9-3BC9-28EE6182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B20266-20C4-86C8-65CC-B1D4069A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1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F140FAE-C039-0262-A04A-3BA209DD1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DA76FA8-284A-DCC5-754A-D7474B875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4F7391-E9C6-BAC2-8D95-06CCEB37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C79F49-6F2F-1918-35E4-E5335783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2F0321-2E97-D13D-D2DE-6100B38B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84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C4231F-22E9-1DC6-486A-4B3212168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2DC269-B31E-6881-6186-A9599122F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9B4A79-6E05-F3CA-0E03-4436739A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1884A-B04A-EA21-D7E6-92DFD823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D86BC1-A322-F146-EE2C-D281612B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638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1C4FDC-2199-2062-2083-6179ACEBB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AB3D61-D446-4268-490B-C19931528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630094-BB27-7708-4876-B2D51185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A34C99-9909-304B-3780-ED05C8A1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A10B20-2174-D2B0-02B1-F9E50CD1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60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849A9-607F-CB38-BC66-DB3EFB233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2F42EA-A806-79E5-EE08-59B28E67D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151C4D-CD66-CBCC-637A-916A2E72A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D2BB6A-1F22-5594-817C-D218853C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8AD116-F053-D1F2-866E-C145F01D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FD6F22-61A1-98F7-2F33-E8D3B354F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5FDBA1-4522-A81D-26AC-850484B9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234E73-6DB3-7F25-A785-35987D124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22B044-3D86-2DD0-55C3-4281A05F5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BDA3979-4374-69E5-4096-F9CBF8006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4999A13-9AE2-D362-052F-61A0111ED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B0979D2-700C-A591-B5AC-C09D426F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864FBA9-3BE0-7069-1894-1E0A9B6E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871C87-58C8-D2D2-9845-8E7A193C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999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BEA3EE-C75D-A7A6-5619-FDD975A0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D9C426-F17E-FCE4-ADF1-C0807165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D3BCF33-6049-9360-E102-B44B0EA4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F2755B-181F-AE62-DC42-F2D08A70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315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50C64FF-C67E-09DA-C511-DAC27FF1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8A1E3EC-A7D1-4D0F-9D12-FBD62C06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FBDB67C-BD57-CE0B-6226-51E9008F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55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10C832-779C-5F43-6D82-C8E54AE3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8F115C-A2C4-AF39-7AF3-D136DA04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0CAB45-21C7-BB86-28DA-63A4D52E2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45831B5-9C76-C82B-1363-9A7CF36C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5103B2-DD3C-C193-AA88-9BC82C49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1F381C4-9A9C-FBB7-3ABF-FC1289F2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09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137DCD-358A-D2AB-889C-A2123A2AB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20D9CC-2D5C-F79C-3D82-E1EEC280C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2ADE6C-BEB2-613D-E434-099D6E16C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C587BD7-4110-2EF9-1233-9D1E2A656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6869F9-4102-96B8-8872-330F018EF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6AAA065-4599-77E8-858A-E888A2C2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38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0964770-994B-9694-7A07-68D23828F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27CAF8-9555-5463-1C73-E4A62CC5C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56CA6E-DB22-12F2-0B5D-3920CB43E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7A59B-75EE-4462-9B9E-F37DD1579358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FF4A46-5303-F363-9D9C-066B0519D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369725-5333-693A-F948-D5B35EE22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44A3-4BE7-4B97-A3BA-4285AC8DD3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89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 flipH="1">
            <a:off x="5213442" y="2782621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74B0E30-C013-47FD-B372-9F1F324ED235}"/>
              </a:ext>
            </a:extLst>
          </p:cNvPr>
          <p:cNvSpPr/>
          <p:nvPr/>
        </p:nvSpPr>
        <p:spPr>
          <a:xfrm flipH="1">
            <a:off x="6857909" y="3808908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 flipH="1">
            <a:off x="6612249" y="357587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 flipH="1">
            <a:off x="4953165" y="36537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 flipH="1">
            <a:off x="967927" y="3018383"/>
            <a:ext cx="264327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 flipH="1">
            <a:off x="7233707" y="3724755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 flipH="1">
            <a:off x="4350307" y="14857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 flipH="1">
            <a:off x="5855710" y="5662468"/>
            <a:ext cx="260277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 flipH="1">
            <a:off x="827025" y="5662468"/>
            <a:ext cx="260277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 flipH="1">
            <a:off x="5535145" y="5659460"/>
            <a:ext cx="264327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 flipH="1">
            <a:off x="5803381" y="5015236"/>
            <a:ext cx="264327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 flipH="1">
            <a:off x="5330819" y="5044778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 flipH="1">
            <a:off x="3816832" y="30852"/>
            <a:ext cx="264327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 flipH="1">
            <a:off x="6190980" y="5659460"/>
            <a:ext cx="264327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 flipH="1">
            <a:off x="6303409" y="5005828"/>
            <a:ext cx="264327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 flipH="1">
            <a:off x="5538390" y="4268788"/>
            <a:ext cx="264327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 flipH="1">
            <a:off x="5465008" y="569007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 flipH="1">
            <a:off x="378741" y="5415315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57206B4F-3A07-5D3E-4E7C-447671B43F56}"/>
              </a:ext>
            </a:extLst>
          </p:cNvPr>
          <p:cNvCxnSpPr>
            <a:cxnSpLocks/>
          </p:cNvCxnSpPr>
          <p:nvPr/>
        </p:nvCxnSpPr>
        <p:spPr>
          <a:xfrm flipH="1">
            <a:off x="4350307" y="1972002"/>
            <a:ext cx="556716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AF35F87C-6824-716D-99AB-A65CCDE33EC3}"/>
              </a:ext>
            </a:extLst>
          </p:cNvPr>
          <p:cNvCxnSpPr>
            <a:cxnSpLocks/>
          </p:cNvCxnSpPr>
          <p:nvPr/>
        </p:nvCxnSpPr>
        <p:spPr>
          <a:xfrm>
            <a:off x="4825594" y="742037"/>
            <a:ext cx="387848" cy="457589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irkel">
            <a:extLst>
              <a:ext uri="{FF2B5EF4-FFF2-40B4-BE49-F238E27FC236}">
                <a16:creationId xmlns:a16="http://schemas.microsoft.com/office/drawing/2014/main" id="{B5C1DB3C-CA10-A923-9676-B1A1468AF2B9}"/>
              </a:ext>
            </a:extLst>
          </p:cNvPr>
          <p:cNvSpPr/>
          <p:nvPr/>
        </p:nvSpPr>
        <p:spPr>
          <a:xfrm flipH="1">
            <a:off x="5985848" y="5337348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8" name="Gruppera">
            <a:extLst>
              <a:ext uri="{FF2B5EF4-FFF2-40B4-BE49-F238E27FC236}">
                <a16:creationId xmlns:a16="http://schemas.microsoft.com/office/drawing/2014/main" id="{345CBA5A-75A3-83F2-4618-960E16A08115}"/>
              </a:ext>
            </a:extLst>
          </p:cNvPr>
          <p:cNvGrpSpPr/>
          <p:nvPr/>
        </p:nvGrpSpPr>
        <p:grpSpPr>
          <a:xfrm flipH="1">
            <a:off x="6061276" y="4255738"/>
            <a:ext cx="264327" cy="513412"/>
            <a:chOff x="-1" y="0"/>
            <a:chExt cx="580393" cy="1026822"/>
          </a:xfrm>
        </p:grpSpPr>
        <p:sp>
          <p:nvSpPr>
            <p:cNvPr id="19" name="Cirkel">
              <a:extLst>
                <a:ext uri="{FF2B5EF4-FFF2-40B4-BE49-F238E27FC236}">
                  <a16:creationId xmlns:a16="http://schemas.microsoft.com/office/drawing/2014/main" id="{D1893B53-3D1A-FCDD-B261-772DEAF10DA0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0" name="VIB">
              <a:extLst>
                <a:ext uri="{FF2B5EF4-FFF2-40B4-BE49-F238E27FC236}">
                  <a16:creationId xmlns:a16="http://schemas.microsoft.com/office/drawing/2014/main" id="{47E5FA4F-4169-A4BB-E0D0-26437A152070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8" name="Gruppera">
            <a:extLst>
              <a:ext uri="{FF2B5EF4-FFF2-40B4-BE49-F238E27FC236}">
                <a16:creationId xmlns:a16="http://schemas.microsoft.com/office/drawing/2014/main" id="{E581D3AB-4850-93A5-C592-82C4F0E42499}"/>
              </a:ext>
            </a:extLst>
          </p:cNvPr>
          <p:cNvGrpSpPr/>
          <p:nvPr/>
        </p:nvGrpSpPr>
        <p:grpSpPr>
          <a:xfrm flipH="1">
            <a:off x="4688838" y="398852"/>
            <a:ext cx="264327" cy="513412"/>
            <a:chOff x="-1" y="0"/>
            <a:chExt cx="580393" cy="1026822"/>
          </a:xfrm>
        </p:grpSpPr>
        <p:sp>
          <p:nvSpPr>
            <p:cNvPr id="29" name="Cirkel">
              <a:extLst>
                <a:ext uri="{FF2B5EF4-FFF2-40B4-BE49-F238E27FC236}">
                  <a16:creationId xmlns:a16="http://schemas.microsoft.com/office/drawing/2014/main" id="{6DC0A3DE-B333-3F0B-E8BE-AE9CB8294240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9" name="VIB">
              <a:extLst>
                <a:ext uri="{FF2B5EF4-FFF2-40B4-BE49-F238E27FC236}">
                  <a16:creationId xmlns:a16="http://schemas.microsoft.com/office/drawing/2014/main" id="{62BFCAA5-E29C-0A50-5F5C-D8E27EFF8A8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0" name="textruta 39">
            <a:extLst>
              <a:ext uri="{FF2B5EF4-FFF2-40B4-BE49-F238E27FC236}">
                <a16:creationId xmlns:a16="http://schemas.microsoft.com/office/drawing/2014/main" id="{45435046-EC79-7D79-795D-1AC1064A5A6F}"/>
              </a:ext>
            </a:extLst>
          </p:cNvPr>
          <p:cNvSpPr txBox="1"/>
          <p:nvPr/>
        </p:nvSpPr>
        <p:spPr>
          <a:xfrm>
            <a:off x="7393080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Defensiv hörna (zonförsvar)</a:t>
            </a:r>
          </a:p>
        </p:txBody>
      </p: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69CBA1B7-2266-8597-59A0-A98AAD60F1C8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1208863" y="3288139"/>
            <a:ext cx="1869897" cy="520769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irkel">
            <a:extLst>
              <a:ext uri="{FF2B5EF4-FFF2-40B4-BE49-F238E27FC236}">
                <a16:creationId xmlns:a16="http://schemas.microsoft.com/office/drawing/2014/main" id="{EB14F268-5612-72F2-B327-75D3D5A84E7F}"/>
              </a:ext>
            </a:extLst>
          </p:cNvPr>
          <p:cNvSpPr/>
          <p:nvPr/>
        </p:nvSpPr>
        <p:spPr>
          <a:xfrm flipH="1">
            <a:off x="3049797" y="3657345"/>
            <a:ext cx="260277" cy="285751"/>
          </a:xfrm>
          <a:prstGeom prst="ellipse">
            <a:avLst/>
          </a:prstGeom>
          <a:noFill/>
          <a:ln w="12700" cap="flat">
            <a:solidFill>
              <a:srgbClr val="0070C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25400" tIns="25400" rIns="25400" bIns="25400" numCol="1" anchor="b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AA80F2FE-CFBD-506F-E93C-B76DA23F490E}"/>
              </a:ext>
            </a:extLst>
          </p:cNvPr>
          <p:cNvCxnSpPr>
            <a:cxnSpLocks/>
          </p:cNvCxnSpPr>
          <p:nvPr/>
        </p:nvCxnSpPr>
        <p:spPr>
          <a:xfrm flipH="1">
            <a:off x="5019518" y="1312207"/>
            <a:ext cx="193924" cy="642428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2D5AC407-4D8D-8B7D-BBEA-668DD7820BDE}"/>
              </a:ext>
            </a:extLst>
          </p:cNvPr>
          <p:cNvCxnSpPr>
            <a:cxnSpLocks/>
          </p:cNvCxnSpPr>
          <p:nvPr/>
        </p:nvCxnSpPr>
        <p:spPr>
          <a:xfrm flipH="1">
            <a:off x="1208863" y="277428"/>
            <a:ext cx="2527788" cy="145008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78810F53-0211-FA32-07D7-C09825A230C0}"/>
              </a:ext>
            </a:extLst>
          </p:cNvPr>
          <p:cNvCxnSpPr>
            <a:cxnSpLocks/>
          </p:cNvCxnSpPr>
          <p:nvPr/>
        </p:nvCxnSpPr>
        <p:spPr>
          <a:xfrm flipV="1">
            <a:off x="1228204" y="30852"/>
            <a:ext cx="601400" cy="1428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irkel">
            <a:extLst>
              <a:ext uri="{FF2B5EF4-FFF2-40B4-BE49-F238E27FC236}">
                <a16:creationId xmlns:a16="http://schemas.microsoft.com/office/drawing/2014/main" id="{DEBFEB59-3AC4-580F-2AA9-6E06DA3891FE}"/>
              </a:ext>
            </a:extLst>
          </p:cNvPr>
          <p:cNvSpPr/>
          <p:nvPr/>
        </p:nvSpPr>
        <p:spPr>
          <a:xfrm flipH="1">
            <a:off x="4435178" y="742037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8B971C58-155B-A542-F527-ADEC846911D2}"/>
              </a:ext>
            </a:extLst>
          </p:cNvPr>
          <p:cNvSpPr>
            <a:spLocks/>
          </p:cNvSpPr>
          <p:nvPr/>
        </p:nvSpPr>
        <p:spPr>
          <a:xfrm flipH="1">
            <a:off x="5100506" y="5098200"/>
            <a:ext cx="2292574" cy="82766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Rektangel 63">
            <a:extLst>
              <a:ext uri="{FF2B5EF4-FFF2-40B4-BE49-F238E27FC236}">
                <a16:creationId xmlns:a16="http://schemas.microsoft.com/office/drawing/2014/main" id="{8CA5DAE4-D849-2D92-1768-11BEEA718A7A}"/>
              </a:ext>
            </a:extLst>
          </p:cNvPr>
          <p:cNvSpPr>
            <a:spLocks/>
          </p:cNvSpPr>
          <p:nvPr/>
        </p:nvSpPr>
        <p:spPr>
          <a:xfrm flipH="1">
            <a:off x="5100506" y="4462539"/>
            <a:ext cx="2278410" cy="734077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F9B745E0-B4FE-C251-A958-F1192A4CF7FC}"/>
              </a:ext>
            </a:extLst>
          </p:cNvPr>
          <p:cNvSpPr>
            <a:spLocks/>
          </p:cNvSpPr>
          <p:nvPr/>
        </p:nvSpPr>
        <p:spPr>
          <a:xfrm flipH="1">
            <a:off x="5100505" y="3018383"/>
            <a:ext cx="2302361" cy="1616975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592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CC8DBF45-74CB-4447-931E-701BC36426D5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5645981" y="2012452"/>
            <a:ext cx="3484947" cy="40865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>
            <a:off x="8113685" y="3221482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>
            <a:off x="6123291" y="3470190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>
            <a:off x="5503105" y="3327315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>
            <a:off x="9526301" y="1656961"/>
            <a:ext cx="290198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>
            <a:off x="5155784" y="3470189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>
            <a:off x="5655579" y="3718899"/>
            <a:ext cx="285751" cy="250180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>
            <a:off x="6162214" y="5609711"/>
            <a:ext cx="285751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>
            <a:off x="9130928" y="1869576"/>
            <a:ext cx="285751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AAF54DDC-C9B1-4EDF-B987-FD03F715F3A7}"/>
              </a:ext>
            </a:extLst>
          </p:cNvPr>
          <p:cNvCxnSpPr>
            <a:cxnSpLocks/>
            <a:stCxn id="69" idx="0"/>
          </p:cNvCxnSpPr>
          <p:nvPr/>
        </p:nvCxnSpPr>
        <p:spPr>
          <a:xfrm>
            <a:off x="4969189" y="3544240"/>
            <a:ext cx="695522" cy="2208346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>
            <a:off x="5342946" y="3221482"/>
            <a:ext cx="290198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>
            <a:off x="4703251" y="3314015"/>
            <a:ext cx="290198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>
            <a:off x="6276063" y="3221482"/>
            <a:ext cx="290198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 dirty="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>
            <a:off x="6428497" y="981735"/>
            <a:ext cx="290198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>
            <a:off x="5006368" y="3314015"/>
            <a:ext cx="290198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>
            <a:off x="8928795" y="1352272"/>
            <a:ext cx="290198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>
            <a:off x="4030843" y="2925061"/>
            <a:ext cx="290198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6" name="Cirkel">
            <a:extLst>
              <a:ext uri="{FF2B5EF4-FFF2-40B4-BE49-F238E27FC236}">
                <a16:creationId xmlns:a16="http://schemas.microsoft.com/office/drawing/2014/main" id="{246DA188-5951-5998-8F8C-6303D460745F}"/>
              </a:ext>
            </a:extLst>
          </p:cNvPr>
          <p:cNvSpPr/>
          <p:nvPr/>
        </p:nvSpPr>
        <p:spPr>
          <a:xfrm>
            <a:off x="4125578" y="3308594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>
            <a:off x="7827934" y="3001141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>
            <a:off x="4826313" y="3544240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0C7ABA7C-90D6-F2E2-027C-012140ED0FC6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5591297" y="3465386"/>
            <a:ext cx="499687" cy="1851324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EE669BDB-6FD4-7DB8-DFED-2263711AAC6E}"/>
              </a:ext>
            </a:extLst>
          </p:cNvPr>
          <p:cNvSpPr txBox="1"/>
          <p:nvPr/>
        </p:nvSpPr>
        <p:spPr>
          <a:xfrm>
            <a:off x="8289725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frispark</a:t>
            </a:r>
            <a:br>
              <a:rPr lang="sv-SE" dirty="0"/>
            </a:br>
            <a:r>
              <a:rPr lang="sv-SE" dirty="0"/>
              <a:t>Från kant</a:t>
            </a:r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9009E891-668C-3F1A-8454-05DA63A6C2F9}"/>
              </a:ext>
            </a:extLst>
          </p:cNvPr>
          <p:cNvCxnSpPr>
            <a:cxnSpLocks/>
          </p:cNvCxnSpPr>
          <p:nvPr/>
        </p:nvCxnSpPr>
        <p:spPr>
          <a:xfrm>
            <a:off x="5237672" y="3617786"/>
            <a:ext cx="616872" cy="190242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0A3C0CD3-6691-A698-7A4F-9563347AA838}"/>
              </a:ext>
            </a:extLst>
          </p:cNvPr>
          <p:cNvCxnSpPr>
            <a:cxnSpLocks/>
          </p:cNvCxnSpPr>
          <p:nvPr/>
        </p:nvCxnSpPr>
        <p:spPr>
          <a:xfrm flipH="1">
            <a:off x="3955681" y="3243876"/>
            <a:ext cx="109467" cy="1505677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929F20F6-6E85-690C-6ADB-837FC5A94054}"/>
              </a:ext>
            </a:extLst>
          </p:cNvPr>
          <p:cNvCxnSpPr>
            <a:cxnSpLocks/>
          </p:cNvCxnSpPr>
          <p:nvPr/>
        </p:nvCxnSpPr>
        <p:spPr>
          <a:xfrm>
            <a:off x="4119890" y="4585885"/>
            <a:ext cx="1626709" cy="1023826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71F76E20-697D-5827-DE66-BD6BA88AD92E}"/>
              </a:ext>
            </a:extLst>
          </p:cNvPr>
          <p:cNvCxnSpPr>
            <a:cxnSpLocks/>
          </p:cNvCxnSpPr>
          <p:nvPr/>
        </p:nvCxnSpPr>
        <p:spPr>
          <a:xfrm flipV="1">
            <a:off x="6490235" y="3001141"/>
            <a:ext cx="387038" cy="39513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19B36B25-465E-F787-B8E1-679FC515FAFD}"/>
              </a:ext>
            </a:extLst>
          </p:cNvPr>
          <p:cNvCxnSpPr>
            <a:cxnSpLocks/>
          </p:cNvCxnSpPr>
          <p:nvPr/>
        </p:nvCxnSpPr>
        <p:spPr>
          <a:xfrm flipV="1">
            <a:off x="6402937" y="3215687"/>
            <a:ext cx="387038" cy="39513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B0CFA6C7-FAA6-B95C-A91B-D29603DC3CBA}"/>
              </a:ext>
            </a:extLst>
          </p:cNvPr>
          <p:cNvCxnSpPr>
            <a:cxnSpLocks/>
          </p:cNvCxnSpPr>
          <p:nvPr/>
        </p:nvCxnSpPr>
        <p:spPr>
          <a:xfrm>
            <a:off x="5871812" y="3941174"/>
            <a:ext cx="5236" cy="33207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2BB6771C-2589-A5D7-9094-58EC6EC5C6C0}"/>
              </a:ext>
            </a:extLst>
          </p:cNvPr>
          <p:cNvCxnSpPr>
            <a:cxnSpLocks/>
          </p:cNvCxnSpPr>
          <p:nvPr/>
        </p:nvCxnSpPr>
        <p:spPr>
          <a:xfrm>
            <a:off x="5615843" y="3667441"/>
            <a:ext cx="15525" cy="54018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FF3B6E0F-5EFB-B373-FEA5-382F0CBC73FF}"/>
              </a:ext>
            </a:extLst>
          </p:cNvPr>
          <p:cNvCxnSpPr>
            <a:cxnSpLocks/>
          </p:cNvCxnSpPr>
          <p:nvPr/>
        </p:nvCxnSpPr>
        <p:spPr>
          <a:xfrm>
            <a:off x="5342156" y="3820129"/>
            <a:ext cx="59308" cy="442998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D1E7B445-4ED5-8FD0-874A-14404B17A600}"/>
              </a:ext>
            </a:extLst>
          </p:cNvPr>
          <p:cNvCxnSpPr>
            <a:cxnSpLocks/>
          </p:cNvCxnSpPr>
          <p:nvPr/>
        </p:nvCxnSpPr>
        <p:spPr>
          <a:xfrm>
            <a:off x="5024001" y="3972241"/>
            <a:ext cx="103765" cy="470769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50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539776-ACA8-3FE6-73A1-AF8CA1419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irkel">
            <a:extLst>
              <a:ext uri="{FF2B5EF4-FFF2-40B4-BE49-F238E27FC236}">
                <a16:creationId xmlns:a16="http://schemas.microsoft.com/office/drawing/2014/main" id="{426DA0AF-87D0-9667-3B3D-A2A9086A249D}"/>
              </a:ext>
            </a:extLst>
          </p:cNvPr>
          <p:cNvSpPr/>
          <p:nvPr/>
        </p:nvSpPr>
        <p:spPr>
          <a:xfrm flipH="1">
            <a:off x="6025046" y="308091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8" name="Gruppera">
            <a:extLst>
              <a:ext uri="{FF2B5EF4-FFF2-40B4-BE49-F238E27FC236}">
                <a16:creationId xmlns:a16="http://schemas.microsoft.com/office/drawing/2014/main" id="{EDEDF998-B4C2-522B-0FF4-5A9ECB640A4E}"/>
              </a:ext>
            </a:extLst>
          </p:cNvPr>
          <p:cNvGrpSpPr/>
          <p:nvPr/>
        </p:nvGrpSpPr>
        <p:grpSpPr>
          <a:xfrm flipH="1">
            <a:off x="6015614" y="1034008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B1974AAF-6DD8-69E9-996D-0CA5F0A218FB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2F640228-CD75-4C0C-19A2-DFB568587EE9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6F05E6DA-20D4-DBC4-755D-D0C3F9D25493}"/>
              </a:ext>
            </a:extLst>
          </p:cNvPr>
          <p:cNvGrpSpPr/>
          <p:nvPr/>
        </p:nvGrpSpPr>
        <p:grpSpPr>
          <a:xfrm flipH="1">
            <a:off x="5975142" y="10217"/>
            <a:ext cx="310181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820407E5-0EE1-7BBD-8254-5150417E08F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77536620-7FBB-C269-D58B-054A6715353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0" name="textruta 39">
            <a:extLst>
              <a:ext uri="{FF2B5EF4-FFF2-40B4-BE49-F238E27FC236}">
                <a16:creationId xmlns:a16="http://schemas.microsoft.com/office/drawing/2014/main" id="{0B2341F7-88BD-43D5-C31D-59174E1E9DCB}"/>
              </a:ext>
            </a:extLst>
          </p:cNvPr>
          <p:cNvSpPr txBox="1"/>
          <p:nvPr/>
        </p:nvSpPr>
        <p:spPr>
          <a:xfrm>
            <a:off x="7393080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hörnor</a:t>
            </a:r>
            <a:br>
              <a:rPr lang="sv-SE" dirty="0"/>
            </a:br>
            <a:r>
              <a:rPr lang="sv-SE" dirty="0"/>
              <a:t>lång</a:t>
            </a:r>
          </a:p>
        </p:txBody>
      </p: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3A2A6F88-7596-F04A-9782-7ACEBAE753FE}"/>
              </a:ext>
            </a:extLst>
          </p:cNvPr>
          <p:cNvCxnSpPr>
            <a:cxnSpLocks/>
          </p:cNvCxnSpPr>
          <p:nvPr/>
        </p:nvCxnSpPr>
        <p:spPr>
          <a:xfrm flipH="1" flipV="1">
            <a:off x="6220308" y="5267774"/>
            <a:ext cx="4866002" cy="5233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irkel">
            <a:extLst>
              <a:ext uri="{FF2B5EF4-FFF2-40B4-BE49-F238E27FC236}">
                <a16:creationId xmlns:a16="http://schemas.microsoft.com/office/drawing/2014/main" id="{B7A2251B-5B70-34AE-272D-F9B7609D9934}"/>
              </a:ext>
            </a:extLst>
          </p:cNvPr>
          <p:cNvSpPr>
            <a:spLocks/>
          </p:cNvSpPr>
          <p:nvPr/>
        </p:nvSpPr>
        <p:spPr>
          <a:xfrm>
            <a:off x="7379719" y="306601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BEC87E9A-1A80-E70E-C81B-45B345D6D34E}"/>
              </a:ext>
            </a:extLst>
          </p:cNvPr>
          <p:cNvSpPr>
            <a:spLocks/>
          </p:cNvSpPr>
          <p:nvPr/>
        </p:nvSpPr>
        <p:spPr>
          <a:xfrm>
            <a:off x="6389230" y="53684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099C767A-A44D-1DC9-1240-EEB3238C033C}"/>
              </a:ext>
            </a:extLst>
          </p:cNvPr>
          <p:cNvSpPr>
            <a:spLocks/>
          </p:cNvSpPr>
          <p:nvPr/>
        </p:nvSpPr>
        <p:spPr>
          <a:xfrm>
            <a:off x="4951470" y="36010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1FB43B12-ABF5-F8CF-657C-0AB779626428}"/>
              </a:ext>
            </a:extLst>
          </p:cNvPr>
          <p:cNvGrpSpPr>
            <a:grpSpLocks/>
          </p:cNvGrpSpPr>
          <p:nvPr/>
        </p:nvGrpSpPr>
        <p:grpSpPr>
          <a:xfrm>
            <a:off x="11514444" y="6084599"/>
            <a:ext cx="261345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F61D884A-4646-E007-5978-93412A8E41DB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55ABBA8E-C1A6-D20C-B4C8-FCDBD75B1CF8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723F0238-9067-3478-3B2C-AB80B20C1A89}"/>
              </a:ext>
            </a:extLst>
          </p:cNvPr>
          <p:cNvSpPr>
            <a:spLocks/>
          </p:cNvSpPr>
          <p:nvPr/>
        </p:nvSpPr>
        <p:spPr>
          <a:xfrm>
            <a:off x="6129077" y="427785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3B262FAF-6AB8-948A-16DE-E7D550E5A21C}"/>
              </a:ext>
            </a:extLst>
          </p:cNvPr>
          <p:cNvSpPr>
            <a:spLocks/>
          </p:cNvSpPr>
          <p:nvPr/>
        </p:nvSpPr>
        <p:spPr>
          <a:xfrm>
            <a:off x="4370811" y="346229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3DBA0CB7-81A4-C943-F651-B799A863410B}"/>
              </a:ext>
            </a:extLst>
          </p:cNvPr>
          <p:cNvSpPr>
            <a:spLocks/>
          </p:cNvSpPr>
          <p:nvPr/>
        </p:nvSpPr>
        <p:spPr>
          <a:xfrm>
            <a:off x="5987598" y="5696023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37D24E15-967E-73C1-9930-F36362E6C2A3}"/>
              </a:ext>
            </a:extLst>
          </p:cNvPr>
          <p:cNvSpPr>
            <a:spLocks/>
          </p:cNvSpPr>
          <p:nvPr/>
        </p:nvSpPr>
        <p:spPr>
          <a:xfrm>
            <a:off x="11152492" y="5696023"/>
            <a:ext cx="257340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2" name="Gruppera">
            <a:extLst>
              <a:ext uri="{FF2B5EF4-FFF2-40B4-BE49-F238E27FC236}">
                <a16:creationId xmlns:a16="http://schemas.microsoft.com/office/drawing/2014/main" id="{D5A55054-127E-15D4-50C7-51148B35BEB5}"/>
              </a:ext>
            </a:extLst>
          </p:cNvPr>
          <p:cNvGrpSpPr>
            <a:grpSpLocks/>
          </p:cNvGrpSpPr>
          <p:nvPr/>
        </p:nvGrpSpPr>
        <p:grpSpPr>
          <a:xfrm>
            <a:off x="6310162" y="5693015"/>
            <a:ext cx="261345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20202135-400C-0DAC-AAD7-813D41779DE7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075E5CDC-3F95-F390-B127-FB7AD89B5244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525F9545-5D74-3F2D-F20B-2A92E75E7B27}"/>
              </a:ext>
            </a:extLst>
          </p:cNvPr>
          <p:cNvGrpSpPr>
            <a:grpSpLocks/>
          </p:cNvGrpSpPr>
          <p:nvPr/>
        </p:nvGrpSpPr>
        <p:grpSpPr>
          <a:xfrm>
            <a:off x="4921091" y="3211908"/>
            <a:ext cx="261345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EECCF6C0-01E6-E5DE-3446-A992EE6C4A8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D29DE470-B9EA-A685-8914-7FCDE14786E3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95D93B47-9918-7F67-B1AE-0FFEE7C3D017}"/>
              </a:ext>
            </a:extLst>
          </p:cNvPr>
          <p:cNvGrpSpPr>
            <a:grpSpLocks/>
          </p:cNvGrpSpPr>
          <p:nvPr/>
        </p:nvGrpSpPr>
        <p:grpSpPr>
          <a:xfrm>
            <a:off x="5801323" y="5693015"/>
            <a:ext cx="261345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BF211A88-E9A2-0461-0FDE-F1595888763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2EBB1B3E-505C-8096-36D9-15CAE6AD4225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CC03250F-06C8-96FF-BFC8-7725B167536D}"/>
              </a:ext>
            </a:extLst>
          </p:cNvPr>
          <p:cNvGrpSpPr>
            <a:grpSpLocks/>
          </p:cNvGrpSpPr>
          <p:nvPr/>
        </p:nvGrpSpPr>
        <p:grpSpPr>
          <a:xfrm>
            <a:off x="6041716" y="4040964"/>
            <a:ext cx="261345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26F09715-0A89-282F-09F7-C1E01F01FF0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3D3B6F2-DD8E-77D5-5DBC-BC4F6F3A6279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B186A949-D858-627A-C131-3B26CD3B01BD}"/>
              </a:ext>
            </a:extLst>
          </p:cNvPr>
          <p:cNvGrpSpPr>
            <a:grpSpLocks/>
          </p:cNvGrpSpPr>
          <p:nvPr/>
        </p:nvGrpSpPr>
        <p:grpSpPr>
          <a:xfrm>
            <a:off x="6610194" y="5674208"/>
            <a:ext cx="261345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921B65E2-8FB2-42D2-9731-969A751CD7A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B84F61EE-AC97-0CA8-7BC9-45741193B6A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8" name="Cirkel">
            <a:extLst>
              <a:ext uri="{FF2B5EF4-FFF2-40B4-BE49-F238E27FC236}">
                <a16:creationId xmlns:a16="http://schemas.microsoft.com/office/drawing/2014/main" id="{D0134BAA-8BAF-7729-4A49-BFFF0B6FC1AB}"/>
              </a:ext>
            </a:extLst>
          </p:cNvPr>
          <p:cNvSpPr>
            <a:spLocks/>
          </p:cNvSpPr>
          <p:nvPr/>
        </p:nvSpPr>
        <p:spPr>
          <a:xfrm>
            <a:off x="6527552" y="5718625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34CD276F-A794-4B6C-BFF7-4E9BDC2665E2}"/>
              </a:ext>
            </a:extLst>
          </p:cNvPr>
          <p:cNvSpPr>
            <a:spLocks/>
          </p:cNvSpPr>
          <p:nvPr/>
        </p:nvSpPr>
        <p:spPr>
          <a:xfrm>
            <a:off x="6116269" y="512951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FB5D1070-CDE3-2EF5-79A9-ED857E2E393A}"/>
              </a:ext>
            </a:extLst>
          </p:cNvPr>
          <p:cNvCxnSpPr>
            <a:cxnSpLocks/>
          </p:cNvCxnSpPr>
          <p:nvPr/>
        </p:nvCxnSpPr>
        <p:spPr>
          <a:xfrm flipH="1" flipV="1">
            <a:off x="4007729" y="3007741"/>
            <a:ext cx="1026196" cy="2638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63A15B33-B6E2-5AD0-6065-15BEDF8D4BED}"/>
              </a:ext>
            </a:extLst>
          </p:cNvPr>
          <p:cNvCxnSpPr>
            <a:cxnSpLocks/>
          </p:cNvCxnSpPr>
          <p:nvPr/>
        </p:nvCxnSpPr>
        <p:spPr>
          <a:xfrm>
            <a:off x="3584825" y="4035672"/>
            <a:ext cx="2282006" cy="86824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irkel">
            <a:extLst>
              <a:ext uri="{FF2B5EF4-FFF2-40B4-BE49-F238E27FC236}">
                <a16:creationId xmlns:a16="http://schemas.microsoft.com/office/drawing/2014/main" id="{6BDECFE9-10CC-80B9-2573-DBD712C407A0}"/>
              </a:ext>
            </a:extLst>
          </p:cNvPr>
          <p:cNvSpPr>
            <a:spLocks/>
          </p:cNvSpPr>
          <p:nvPr/>
        </p:nvSpPr>
        <p:spPr>
          <a:xfrm>
            <a:off x="5580417" y="5791154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8" name="Gruppera">
            <a:extLst>
              <a:ext uri="{FF2B5EF4-FFF2-40B4-BE49-F238E27FC236}">
                <a16:creationId xmlns:a16="http://schemas.microsoft.com/office/drawing/2014/main" id="{EC12B9B6-8DBD-C965-DE2A-2F95097D982E}"/>
              </a:ext>
            </a:extLst>
          </p:cNvPr>
          <p:cNvGrpSpPr>
            <a:grpSpLocks/>
          </p:cNvGrpSpPr>
          <p:nvPr/>
        </p:nvGrpSpPr>
        <p:grpSpPr>
          <a:xfrm>
            <a:off x="4224587" y="3238455"/>
            <a:ext cx="261345" cy="513412"/>
            <a:chOff x="-1" y="0"/>
            <a:chExt cx="580393" cy="1026822"/>
          </a:xfrm>
        </p:grpSpPr>
        <p:sp>
          <p:nvSpPr>
            <p:cNvPr id="19" name="Cirkel">
              <a:extLst>
                <a:ext uri="{FF2B5EF4-FFF2-40B4-BE49-F238E27FC236}">
                  <a16:creationId xmlns:a16="http://schemas.microsoft.com/office/drawing/2014/main" id="{002116E5-C6C1-8AA9-04CB-3DE54CC8F26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0" name="VIB">
              <a:extLst>
                <a:ext uri="{FF2B5EF4-FFF2-40B4-BE49-F238E27FC236}">
                  <a16:creationId xmlns:a16="http://schemas.microsoft.com/office/drawing/2014/main" id="{A8FF92A8-01A4-B1C4-59CA-C42F2FCFA34B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8" name="Gruppera">
            <a:extLst>
              <a:ext uri="{FF2B5EF4-FFF2-40B4-BE49-F238E27FC236}">
                <a16:creationId xmlns:a16="http://schemas.microsoft.com/office/drawing/2014/main" id="{6CD6B3AA-BB8C-6FA3-C7DC-1BA5C8A12FD0}"/>
              </a:ext>
            </a:extLst>
          </p:cNvPr>
          <p:cNvGrpSpPr>
            <a:grpSpLocks/>
          </p:cNvGrpSpPr>
          <p:nvPr/>
        </p:nvGrpSpPr>
        <p:grpSpPr>
          <a:xfrm>
            <a:off x="6978027" y="3025810"/>
            <a:ext cx="261345" cy="513412"/>
            <a:chOff x="-1" y="0"/>
            <a:chExt cx="580393" cy="1026822"/>
          </a:xfrm>
        </p:grpSpPr>
        <p:sp>
          <p:nvSpPr>
            <p:cNvPr id="29" name="Cirkel">
              <a:extLst>
                <a:ext uri="{FF2B5EF4-FFF2-40B4-BE49-F238E27FC236}">
                  <a16:creationId xmlns:a16="http://schemas.microsoft.com/office/drawing/2014/main" id="{EC606E51-BD51-021E-938C-8C51E5C7D45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9" name="VIB">
              <a:extLst>
                <a:ext uri="{FF2B5EF4-FFF2-40B4-BE49-F238E27FC236}">
                  <a16:creationId xmlns:a16="http://schemas.microsoft.com/office/drawing/2014/main" id="{AF1ED420-46E1-C9DF-D935-D3A9652788C3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706345DC-17A3-00B0-78FE-71C04AB9E885}"/>
              </a:ext>
            </a:extLst>
          </p:cNvPr>
          <p:cNvSpPr>
            <a:spLocks/>
          </p:cNvSpPr>
          <p:nvPr/>
        </p:nvSpPr>
        <p:spPr>
          <a:xfrm flipH="1">
            <a:off x="5583761" y="4387442"/>
            <a:ext cx="1182465" cy="1538424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53FBF353-D828-B2BF-0723-CC6C8C8C88EB}"/>
              </a:ext>
            </a:extLst>
          </p:cNvPr>
          <p:cNvCxnSpPr>
            <a:cxnSpLocks/>
            <a:stCxn id="36" idx="2"/>
          </p:cNvCxnSpPr>
          <p:nvPr/>
        </p:nvCxnSpPr>
        <p:spPr>
          <a:xfrm flipH="1" flipV="1">
            <a:off x="5383597" y="3381330"/>
            <a:ext cx="662123" cy="80251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CB6D93B8-E305-8D73-9A6E-FBDBE0C20D49}"/>
              </a:ext>
            </a:extLst>
          </p:cNvPr>
          <p:cNvCxnSpPr>
            <a:cxnSpLocks/>
            <a:stCxn id="19" idx="3"/>
          </p:cNvCxnSpPr>
          <p:nvPr/>
        </p:nvCxnSpPr>
        <p:spPr>
          <a:xfrm flipH="1">
            <a:off x="3409940" y="3482359"/>
            <a:ext cx="856339" cy="129715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224FAA4F-423A-423B-7D24-8D0083F837B7}"/>
              </a:ext>
            </a:extLst>
          </p:cNvPr>
          <p:cNvCxnSpPr>
            <a:cxnSpLocks/>
          </p:cNvCxnSpPr>
          <p:nvPr/>
        </p:nvCxnSpPr>
        <p:spPr>
          <a:xfrm>
            <a:off x="3397542" y="4838234"/>
            <a:ext cx="1424205" cy="348693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7F794B44-276E-C08F-C678-3F296EA17B29}"/>
              </a:ext>
            </a:extLst>
          </p:cNvPr>
          <p:cNvCxnSpPr>
            <a:cxnSpLocks/>
          </p:cNvCxnSpPr>
          <p:nvPr/>
        </p:nvCxnSpPr>
        <p:spPr>
          <a:xfrm>
            <a:off x="6905901" y="5743325"/>
            <a:ext cx="1752528" cy="47829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koppling 69">
            <a:extLst>
              <a:ext uri="{FF2B5EF4-FFF2-40B4-BE49-F238E27FC236}">
                <a16:creationId xmlns:a16="http://schemas.microsoft.com/office/drawing/2014/main" id="{C2C4FDD0-54C7-1C91-6C7C-BFB50F90EAF7}"/>
              </a:ext>
            </a:extLst>
          </p:cNvPr>
          <p:cNvCxnSpPr>
            <a:cxnSpLocks/>
            <a:stCxn id="44" idx="7"/>
          </p:cNvCxnSpPr>
          <p:nvPr/>
        </p:nvCxnSpPr>
        <p:spPr>
          <a:xfrm flipH="1" flipV="1">
            <a:off x="5784157" y="4945726"/>
            <a:ext cx="15913" cy="8872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koppling 72">
            <a:extLst>
              <a:ext uri="{FF2B5EF4-FFF2-40B4-BE49-F238E27FC236}">
                <a16:creationId xmlns:a16="http://schemas.microsoft.com/office/drawing/2014/main" id="{1719553E-BE4D-D028-580B-796F64DB99C8}"/>
              </a:ext>
            </a:extLst>
          </p:cNvPr>
          <p:cNvCxnSpPr>
            <a:cxnSpLocks/>
          </p:cNvCxnSpPr>
          <p:nvPr/>
        </p:nvCxnSpPr>
        <p:spPr>
          <a:xfrm flipH="1" flipV="1">
            <a:off x="6404851" y="5014236"/>
            <a:ext cx="15913" cy="8872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k pilkoppling 73">
            <a:extLst>
              <a:ext uri="{FF2B5EF4-FFF2-40B4-BE49-F238E27FC236}">
                <a16:creationId xmlns:a16="http://schemas.microsoft.com/office/drawing/2014/main" id="{83E9E997-A8BE-045B-185F-26C717C5EC00}"/>
              </a:ext>
            </a:extLst>
          </p:cNvPr>
          <p:cNvCxnSpPr>
            <a:cxnSpLocks/>
          </p:cNvCxnSpPr>
          <p:nvPr/>
        </p:nvCxnSpPr>
        <p:spPr>
          <a:xfrm>
            <a:off x="5860443" y="5014236"/>
            <a:ext cx="73555" cy="25815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pilkoppling 76">
            <a:extLst>
              <a:ext uri="{FF2B5EF4-FFF2-40B4-BE49-F238E27FC236}">
                <a16:creationId xmlns:a16="http://schemas.microsoft.com/office/drawing/2014/main" id="{D5CA3E9C-8FB9-2C76-41BC-7D73A9D3E364}"/>
              </a:ext>
            </a:extLst>
          </p:cNvPr>
          <p:cNvCxnSpPr>
            <a:cxnSpLocks/>
            <a:endCxn id="69" idx="2"/>
          </p:cNvCxnSpPr>
          <p:nvPr/>
        </p:nvCxnSpPr>
        <p:spPr>
          <a:xfrm flipH="1">
            <a:off x="6116269" y="4982122"/>
            <a:ext cx="141478" cy="29026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ak pilkoppling 95">
            <a:extLst>
              <a:ext uri="{FF2B5EF4-FFF2-40B4-BE49-F238E27FC236}">
                <a16:creationId xmlns:a16="http://schemas.microsoft.com/office/drawing/2014/main" id="{E69CAC9B-EAE1-07B9-1674-F73CD2EB44E5}"/>
              </a:ext>
            </a:extLst>
          </p:cNvPr>
          <p:cNvCxnSpPr>
            <a:cxnSpLocks/>
          </p:cNvCxnSpPr>
          <p:nvPr/>
        </p:nvCxnSpPr>
        <p:spPr>
          <a:xfrm flipH="1">
            <a:off x="3584825" y="2996745"/>
            <a:ext cx="422904" cy="98593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4D01696A-EBC4-A2FB-2FD8-45B5C7D36F23}"/>
              </a:ext>
            </a:extLst>
          </p:cNvPr>
          <p:cNvCxnSpPr>
            <a:cxnSpLocks/>
          </p:cNvCxnSpPr>
          <p:nvPr/>
        </p:nvCxnSpPr>
        <p:spPr>
          <a:xfrm flipV="1">
            <a:off x="5383597" y="2960701"/>
            <a:ext cx="513623" cy="383724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C427BCE3-C353-C8DC-1EBA-4FA2942846EC}"/>
              </a:ext>
            </a:extLst>
          </p:cNvPr>
          <p:cNvCxnSpPr>
            <a:cxnSpLocks/>
          </p:cNvCxnSpPr>
          <p:nvPr/>
        </p:nvCxnSpPr>
        <p:spPr>
          <a:xfrm>
            <a:off x="5954296" y="3025810"/>
            <a:ext cx="133674" cy="175370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1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94A460-664A-AF3B-7A24-0F4F8F652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irkel">
            <a:extLst>
              <a:ext uri="{FF2B5EF4-FFF2-40B4-BE49-F238E27FC236}">
                <a16:creationId xmlns:a16="http://schemas.microsoft.com/office/drawing/2014/main" id="{6BF43031-F058-A9DD-EFFA-D14E258D53A7}"/>
              </a:ext>
            </a:extLst>
          </p:cNvPr>
          <p:cNvSpPr/>
          <p:nvPr/>
        </p:nvSpPr>
        <p:spPr>
          <a:xfrm flipH="1">
            <a:off x="6015614" y="285021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8" name="Gruppera">
            <a:extLst>
              <a:ext uri="{FF2B5EF4-FFF2-40B4-BE49-F238E27FC236}">
                <a16:creationId xmlns:a16="http://schemas.microsoft.com/office/drawing/2014/main" id="{E6A023BC-FE6A-8AE9-0AF6-CD774383931C}"/>
              </a:ext>
            </a:extLst>
          </p:cNvPr>
          <p:cNvGrpSpPr/>
          <p:nvPr/>
        </p:nvGrpSpPr>
        <p:grpSpPr>
          <a:xfrm flipH="1">
            <a:off x="6141337" y="848525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4614A613-173C-5791-B49A-B0E525E1526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17F62810-68F2-C5C9-1D66-D614ED75E259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2C86CBEB-AF1B-84CC-B70C-60757B98129B}"/>
              </a:ext>
            </a:extLst>
          </p:cNvPr>
          <p:cNvGrpSpPr/>
          <p:nvPr/>
        </p:nvGrpSpPr>
        <p:grpSpPr>
          <a:xfrm flipH="1">
            <a:off x="5976840" y="-85515"/>
            <a:ext cx="310181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9E3D439A-3E56-400C-6E26-CE4F33E5343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9B804B69-7654-44AE-CD27-9C3FB96BCE5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0" name="textruta 39">
            <a:extLst>
              <a:ext uri="{FF2B5EF4-FFF2-40B4-BE49-F238E27FC236}">
                <a16:creationId xmlns:a16="http://schemas.microsoft.com/office/drawing/2014/main" id="{63F733B4-E18E-FE2D-1B8C-3E38D3587A27}"/>
              </a:ext>
            </a:extLst>
          </p:cNvPr>
          <p:cNvSpPr txBox="1"/>
          <p:nvPr/>
        </p:nvSpPr>
        <p:spPr>
          <a:xfrm>
            <a:off x="7393080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hörnor </a:t>
            </a:r>
            <a:br>
              <a:rPr lang="sv-SE" dirty="0"/>
            </a:br>
            <a:r>
              <a:rPr lang="sv-SE" dirty="0"/>
              <a:t>kort</a:t>
            </a:r>
          </a:p>
        </p:txBody>
      </p:sp>
      <p:sp>
        <p:nvSpPr>
          <p:cNvPr id="31" name="Cirkel">
            <a:extLst>
              <a:ext uri="{FF2B5EF4-FFF2-40B4-BE49-F238E27FC236}">
                <a16:creationId xmlns:a16="http://schemas.microsoft.com/office/drawing/2014/main" id="{55F4753B-7017-BBBD-CA1D-5BF543E5244D}"/>
              </a:ext>
            </a:extLst>
          </p:cNvPr>
          <p:cNvSpPr>
            <a:spLocks/>
          </p:cNvSpPr>
          <p:nvPr/>
        </p:nvSpPr>
        <p:spPr>
          <a:xfrm>
            <a:off x="7379719" y="306601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D355CB10-4480-2DDC-31F9-DBD333A5C5FD}"/>
              </a:ext>
            </a:extLst>
          </p:cNvPr>
          <p:cNvSpPr>
            <a:spLocks/>
          </p:cNvSpPr>
          <p:nvPr/>
        </p:nvSpPr>
        <p:spPr>
          <a:xfrm>
            <a:off x="6389230" y="53684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AE74EBE5-984A-EFA1-5D20-E792F8C28883}"/>
              </a:ext>
            </a:extLst>
          </p:cNvPr>
          <p:cNvSpPr>
            <a:spLocks/>
          </p:cNvSpPr>
          <p:nvPr/>
        </p:nvSpPr>
        <p:spPr>
          <a:xfrm>
            <a:off x="4951470" y="36010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EA498282-CA3B-291C-9882-75F8AA7085DD}"/>
              </a:ext>
            </a:extLst>
          </p:cNvPr>
          <p:cNvGrpSpPr>
            <a:grpSpLocks/>
          </p:cNvGrpSpPr>
          <p:nvPr/>
        </p:nvGrpSpPr>
        <p:grpSpPr>
          <a:xfrm>
            <a:off x="11514444" y="6084599"/>
            <a:ext cx="261345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A6B1FD34-B777-6BF8-898A-9C2F73271166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F7D5D1D-8ACC-72E0-657E-D21CE69F688B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7" name="Cirkel">
            <a:extLst>
              <a:ext uri="{FF2B5EF4-FFF2-40B4-BE49-F238E27FC236}">
                <a16:creationId xmlns:a16="http://schemas.microsoft.com/office/drawing/2014/main" id="{C0EE7DB1-181A-CF1F-0D2B-48C26D8F5771}"/>
              </a:ext>
            </a:extLst>
          </p:cNvPr>
          <p:cNvSpPr>
            <a:spLocks/>
          </p:cNvSpPr>
          <p:nvPr/>
        </p:nvSpPr>
        <p:spPr>
          <a:xfrm>
            <a:off x="4388533" y="343649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29B172DE-4FDB-427E-3DED-55B2F0849693}"/>
              </a:ext>
            </a:extLst>
          </p:cNvPr>
          <p:cNvSpPr>
            <a:spLocks/>
          </p:cNvSpPr>
          <p:nvPr/>
        </p:nvSpPr>
        <p:spPr>
          <a:xfrm>
            <a:off x="5987598" y="5696023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7C079F18-E034-0032-5F89-5B28060AB075}"/>
              </a:ext>
            </a:extLst>
          </p:cNvPr>
          <p:cNvSpPr>
            <a:spLocks/>
          </p:cNvSpPr>
          <p:nvPr/>
        </p:nvSpPr>
        <p:spPr>
          <a:xfrm>
            <a:off x="11152492" y="5696023"/>
            <a:ext cx="257340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2" name="Gruppera">
            <a:extLst>
              <a:ext uri="{FF2B5EF4-FFF2-40B4-BE49-F238E27FC236}">
                <a16:creationId xmlns:a16="http://schemas.microsoft.com/office/drawing/2014/main" id="{BAF4E810-FC3F-AAF6-19FE-FE9D46D9722D}"/>
              </a:ext>
            </a:extLst>
          </p:cNvPr>
          <p:cNvGrpSpPr>
            <a:grpSpLocks/>
          </p:cNvGrpSpPr>
          <p:nvPr/>
        </p:nvGrpSpPr>
        <p:grpSpPr>
          <a:xfrm>
            <a:off x="6310162" y="5693015"/>
            <a:ext cx="261345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E8598137-D033-E820-94C5-D3EDEFEE49C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1DEA983E-83E5-3C69-3019-D1E6A029DFA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E7E301AF-BFF4-8E90-CED6-28529E5D7C8A}"/>
              </a:ext>
            </a:extLst>
          </p:cNvPr>
          <p:cNvGrpSpPr>
            <a:grpSpLocks/>
          </p:cNvGrpSpPr>
          <p:nvPr/>
        </p:nvGrpSpPr>
        <p:grpSpPr>
          <a:xfrm>
            <a:off x="4921091" y="3211908"/>
            <a:ext cx="261345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22B8AB30-56A2-FFC1-5C75-EE0F518F500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A7DED0E1-F215-3B5F-3FD0-2D33C526F504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1CA9830-1E2F-4ADF-365B-9C12A5BAA455}"/>
              </a:ext>
            </a:extLst>
          </p:cNvPr>
          <p:cNvGrpSpPr>
            <a:grpSpLocks/>
          </p:cNvGrpSpPr>
          <p:nvPr/>
        </p:nvGrpSpPr>
        <p:grpSpPr>
          <a:xfrm>
            <a:off x="5801323" y="5693015"/>
            <a:ext cx="261345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97FB5A4F-1FED-6D2C-0EA4-2821BADEC90B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AB8A57E-0CED-9180-D597-2419F973EAA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BE8B591F-2673-7539-C94A-E52CFD0D3573}"/>
              </a:ext>
            </a:extLst>
          </p:cNvPr>
          <p:cNvGrpSpPr>
            <a:grpSpLocks/>
          </p:cNvGrpSpPr>
          <p:nvPr/>
        </p:nvGrpSpPr>
        <p:grpSpPr>
          <a:xfrm>
            <a:off x="6610194" y="5674208"/>
            <a:ext cx="261345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643C351F-1491-511D-95BF-055C3B5A996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621E174A-7FFC-9CB8-C3D5-861191DBE31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8" name="Cirkel">
            <a:extLst>
              <a:ext uri="{FF2B5EF4-FFF2-40B4-BE49-F238E27FC236}">
                <a16:creationId xmlns:a16="http://schemas.microsoft.com/office/drawing/2014/main" id="{282412DD-4C48-61C4-A839-FF360CF9DC26}"/>
              </a:ext>
            </a:extLst>
          </p:cNvPr>
          <p:cNvSpPr>
            <a:spLocks/>
          </p:cNvSpPr>
          <p:nvPr/>
        </p:nvSpPr>
        <p:spPr>
          <a:xfrm>
            <a:off x="6527552" y="5718625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3AA2253A-81FC-92AF-D83D-B57707615780}"/>
              </a:ext>
            </a:extLst>
          </p:cNvPr>
          <p:cNvSpPr>
            <a:spLocks/>
          </p:cNvSpPr>
          <p:nvPr/>
        </p:nvSpPr>
        <p:spPr>
          <a:xfrm>
            <a:off x="6116269" y="512951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AC9BE197-05E0-47B1-E3A6-030609F88741}"/>
              </a:ext>
            </a:extLst>
          </p:cNvPr>
          <p:cNvCxnSpPr>
            <a:cxnSpLocks/>
          </p:cNvCxnSpPr>
          <p:nvPr/>
        </p:nvCxnSpPr>
        <p:spPr>
          <a:xfrm flipH="1" flipV="1">
            <a:off x="4007729" y="3007741"/>
            <a:ext cx="1026196" cy="2638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62513776-9D6B-1FDA-7EBC-C920B00CB6E7}"/>
              </a:ext>
            </a:extLst>
          </p:cNvPr>
          <p:cNvCxnSpPr>
            <a:cxnSpLocks/>
          </p:cNvCxnSpPr>
          <p:nvPr/>
        </p:nvCxnSpPr>
        <p:spPr>
          <a:xfrm>
            <a:off x="3584825" y="4035672"/>
            <a:ext cx="2282006" cy="86824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irkel">
            <a:extLst>
              <a:ext uri="{FF2B5EF4-FFF2-40B4-BE49-F238E27FC236}">
                <a16:creationId xmlns:a16="http://schemas.microsoft.com/office/drawing/2014/main" id="{60176F20-F31A-EABC-96E9-A11C213DBF6D}"/>
              </a:ext>
            </a:extLst>
          </p:cNvPr>
          <p:cNvSpPr>
            <a:spLocks/>
          </p:cNvSpPr>
          <p:nvPr/>
        </p:nvSpPr>
        <p:spPr>
          <a:xfrm>
            <a:off x="5580417" y="5791154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8" name="Gruppera">
            <a:extLst>
              <a:ext uri="{FF2B5EF4-FFF2-40B4-BE49-F238E27FC236}">
                <a16:creationId xmlns:a16="http://schemas.microsoft.com/office/drawing/2014/main" id="{E3F9BEAF-1F8C-3D92-312B-981631AD37E5}"/>
              </a:ext>
            </a:extLst>
          </p:cNvPr>
          <p:cNvGrpSpPr>
            <a:grpSpLocks/>
          </p:cNvGrpSpPr>
          <p:nvPr/>
        </p:nvGrpSpPr>
        <p:grpSpPr>
          <a:xfrm>
            <a:off x="4224587" y="3238455"/>
            <a:ext cx="261345" cy="513412"/>
            <a:chOff x="-1" y="0"/>
            <a:chExt cx="580393" cy="1026822"/>
          </a:xfrm>
        </p:grpSpPr>
        <p:sp>
          <p:nvSpPr>
            <p:cNvPr id="19" name="Cirkel">
              <a:extLst>
                <a:ext uri="{FF2B5EF4-FFF2-40B4-BE49-F238E27FC236}">
                  <a16:creationId xmlns:a16="http://schemas.microsoft.com/office/drawing/2014/main" id="{152D8895-65D2-A64A-7713-F75A0D315317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0" name="VIB">
              <a:extLst>
                <a:ext uri="{FF2B5EF4-FFF2-40B4-BE49-F238E27FC236}">
                  <a16:creationId xmlns:a16="http://schemas.microsoft.com/office/drawing/2014/main" id="{6737BF09-591A-C70A-00C3-DE850615FDB8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8" name="Gruppera">
            <a:extLst>
              <a:ext uri="{FF2B5EF4-FFF2-40B4-BE49-F238E27FC236}">
                <a16:creationId xmlns:a16="http://schemas.microsoft.com/office/drawing/2014/main" id="{4822CE84-E230-DB0B-65A9-85CF3D525B0C}"/>
              </a:ext>
            </a:extLst>
          </p:cNvPr>
          <p:cNvGrpSpPr>
            <a:grpSpLocks/>
          </p:cNvGrpSpPr>
          <p:nvPr/>
        </p:nvGrpSpPr>
        <p:grpSpPr>
          <a:xfrm>
            <a:off x="6978027" y="3025810"/>
            <a:ext cx="261345" cy="513412"/>
            <a:chOff x="-1" y="0"/>
            <a:chExt cx="580393" cy="1026822"/>
          </a:xfrm>
        </p:grpSpPr>
        <p:sp>
          <p:nvSpPr>
            <p:cNvPr id="29" name="Cirkel">
              <a:extLst>
                <a:ext uri="{FF2B5EF4-FFF2-40B4-BE49-F238E27FC236}">
                  <a16:creationId xmlns:a16="http://schemas.microsoft.com/office/drawing/2014/main" id="{439AB684-B840-5AE6-B628-B8D4945165D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9" name="VIB">
              <a:extLst>
                <a:ext uri="{FF2B5EF4-FFF2-40B4-BE49-F238E27FC236}">
                  <a16:creationId xmlns:a16="http://schemas.microsoft.com/office/drawing/2014/main" id="{078604DB-5733-94B5-C92F-8125C9CF1D75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25C2533C-5F14-814E-1924-D8D8DDC7BA23}"/>
              </a:ext>
            </a:extLst>
          </p:cNvPr>
          <p:cNvCxnSpPr>
            <a:cxnSpLocks/>
            <a:stCxn id="19" idx="3"/>
          </p:cNvCxnSpPr>
          <p:nvPr/>
        </p:nvCxnSpPr>
        <p:spPr>
          <a:xfrm flipH="1">
            <a:off x="3409940" y="3482359"/>
            <a:ext cx="856339" cy="129715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1D155B83-C05A-EBC3-B8EA-78A49B90AB69}"/>
              </a:ext>
            </a:extLst>
          </p:cNvPr>
          <p:cNvCxnSpPr>
            <a:cxnSpLocks/>
          </p:cNvCxnSpPr>
          <p:nvPr/>
        </p:nvCxnSpPr>
        <p:spPr>
          <a:xfrm>
            <a:off x="3397542" y="4838234"/>
            <a:ext cx="1424205" cy="348693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61879434-041F-8B1D-5ECD-D30DFC5A2DCF}"/>
              </a:ext>
            </a:extLst>
          </p:cNvPr>
          <p:cNvCxnSpPr>
            <a:cxnSpLocks/>
          </p:cNvCxnSpPr>
          <p:nvPr/>
        </p:nvCxnSpPr>
        <p:spPr>
          <a:xfrm>
            <a:off x="6905901" y="5743325"/>
            <a:ext cx="1752528" cy="47829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koppling 69">
            <a:extLst>
              <a:ext uri="{FF2B5EF4-FFF2-40B4-BE49-F238E27FC236}">
                <a16:creationId xmlns:a16="http://schemas.microsoft.com/office/drawing/2014/main" id="{D8057932-A2B9-7305-2B80-8427FB8C3717}"/>
              </a:ext>
            </a:extLst>
          </p:cNvPr>
          <p:cNvCxnSpPr>
            <a:cxnSpLocks/>
            <a:stCxn id="44" idx="7"/>
          </p:cNvCxnSpPr>
          <p:nvPr/>
        </p:nvCxnSpPr>
        <p:spPr>
          <a:xfrm flipH="1" flipV="1">
            <a:off x="5784157" y="4945726"/>
            <a:ext cx="15913" cy="8872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koppling 72">
            <a:extLst>
              <a:ext uri="{FF2B5EF4-FFF2-40B4-BE49-F238E27FC236}">
                <a16:creationId xmlns:a16="http://schemas.microsoft.com/office/drawing/2014/main" id="{8A5D7083-B65D-67E8-A6B0-5C8C55B1EA0D}"/>
              </a:ext>
            </a:extLst>
          </p:cNvPr>
          <p:cNvCxnSpPr>
            <a:cxnSpLocks/>
          </p:cNvCxnSpPr>
          <p:nvPr/>
        </p:nvCxnSpPr>
        <p:spPr>
          <a:xfrm flipH="1" flipV="1">
            <a:off x="6404851" y="5014236"/>
            <a:ext cx="15913" cy="8872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k pilkoppling 73">
            <a:extLst>
              <a:ext uri="{FF2B5EF4-FFF2-40B4-BE49-F238E27FC236}">
                <a16:creationId xmlns:a16="http://schemas.microsoft.com/office/drawing/2014/main" id="{D4430A8D-A61A-8146-5AA0-F4F94E00FF9B}"/>
              </a:ext>
            </a:extLst>
          </p:cNvPr>
          <p:cNvCxnSpPr>
            <a:cxnSpLocks/>
          </p:cNvCxnSpPr>
          <p:nvPr/>
        </p:nvCxnSpPr>
        <p:spPr>
          <a:xfrm>
            <a:off x="5860443" y="5014236"/>
            <a:ext cx="73555" cy="25815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pilkoppling 76">
            <a:extLst>
              <a:ext uri="{FF2B5EF4-FFF2-40B4-BE49-F238E27FC236}">
                <a16:creationId xmlns:a16="http://schemas.microsoft.com/office/drawing/2014/main" id="{44412D29-D353-6CDC-3A79-81070EEEABB3}"/>
              </a:ext>
            </a:extLst>
          </p:cNvPr>
          <p:cNvCxnSpPr>
            <a:cxnSpLocks/>
            <a:endCxn id="69" idx="2"/>
          </p:cNvCxnSpPr>
          <p:nvPr/>
        </p:nvCxnSpPr>
        <p:spPr>
          <a:xfrm flipH="1">
            <a:off x="6116269" y="4982122"/>
            <a:ext cx="141478" cy="29026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pilkoppling 80">
            <a:extLst>
              <a:ext uri="{FF2B5EF4-FFF2-40B4-BE49-F238E27FC236}">
                <a16:creationId xmlns:a16="http://schemas.microsoft.com/office/drawing/2014/main" id="{6240A973-2E12-C046-983F-736D0288A3B7}"/>
              </a:ext>
            </a:extLst>
          </p:cNvPr>
          <p:cNvCxnSpPr>
            <a:cxnSpLocks/>
          </p:cNvCxnSpPr>
          <p:nvPr/>
        </p:nvCxnSpPr>
        <p:spPr>
          <a:xfrm flipH="1" flipV="1">
            <a:off x="9730931" y="4467421"/>
            <a:ext cx="1484686" cy="1090321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pilkoppling 83">
            <a:extLst>
              <a:ext uri="{FF2B5EF4-FFF2-40B4-BE49-F238E27FC236}">
                <a16:creationId xmlns:a16="http://schemas.microsoft.com/office/drawing/2014/main" id="{41F3E1D0-8235-496A-D5EB-F1408D62DDF7}"/>
              </a:ext>
            </a:extLst>
          </p:cNvPr>
          <p:cNvCxnSpPr>
            <a:cxnSpLocks/>
          </p:cNvCxnSpPr>
          <p:nvPr/>
        </p:nvCxnSpPr>
        <p:spPr>
          <a:xfrm flipH="1" flipV="1">
            <a:off x="8718802" y="5731532"/>
            <a:ext cx="2330797" cy="16959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pilkoppling 86">
            <a:extLst>
              <a:ext uri="{FF2B5EF4-FFF2-40B4-BE49-F238E27FC236}">
                <a16:creationId xmlns:a16="http://schemas.microsoft.com/office/drawing/2014/main" id="{5B3F0FE8-1CAE-A384-AAC6-713734701D93}"/>
              </a:ext>
            </a:extLst>
          </p:cNvPr>
          <p:cNvCxnSpPr>
            <a:cxnSpLocks/>
          </p:cNvCxnSpPr>
          <p:nvPr/>
        </p:nvCxnSpPr>
        <p:spPr>
          <a:xfrm flipV="1">
            <a:off x="8682091" y="4563610"/>
            <a:ext cx="1013364" cy="116792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ak pilkoppling 95">
            <a:extLst>
              <a:ext uri="{FF2B5EF4-FFF2-40B4-BE49-F238E27FC236}">
                <a16:creationId xmlns:a16="http://schemas.microsoft.com/office/drawing/2014/main" id="{41C34CEA-F214-3779-7D5C-7EE35F31A3B7}"/>
              </a:ext>
            </a:extLst>
          </p:cNvPr>
          <p:cNvCxnSpPr>
            <a:cxnSpLocks/>
          </p:cNvCxnSpPr>
          <p:nvPr/>
        </p:nvCxnSpPr>
        <p:spPr>
          <a:xfrm flipH="1">
            <a:off x="3584825" y="2996745"/>
            <a:ext cx="422904" cy="98593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pilkoppling 98">
            <a:extLst>
              <a:ext uri="{FF2B5EF4-FFF2-40B4-BE49-F238E27FC236}">
                <a16:creationId xmlns:a16="http://schemas.microsoft.com/office/drawing/2014/main" id="{BBD0662A-3FA1-1511-1AF8-A3EBE3B51FF7}"/>
              </a:ext>
            </a:extLst>
          </p:cNvPr>
          <p:cNvCxnSpPr>
            <a:cxnSpLocks/>
          </p:cNvCxnSpPr>
          <p:nvPr/>
        </p:nvCxnSpPr>
        <p:spPr>
          <a:xfrm flipV="1">
            <a:off x="7274135" y="3208886"/>
            <a:ext cx="1047744" cy="8170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koppling 100">
            <a:extLst>
              <a:ext uri="{FF2B5EF4-FFF2-40B4-BE49-F238E27FC236}">
                <a16:creationId xmlns:a16="http://schemas.microsoft.com/office/drawing/2014/main" id="{64AA2E74-ECDF-DFFA-34BA-C7D1CBFBDDA5}"/>
              </a:ext>
            </a:extLst>
          </p:cNvPr>
          <p:cNvCxnSpPr>
            <a:cxnSpLocks/>
          </p:cNvCxnSpPr>
          <p:nvPr/>
        </p:nvCxnSpPr>
        <p:spPr>
          <a:xfrm flipH="1">
            <a:off x="7110701" y="2788440"/>
            <a:ext cx="700146" cy="88243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koppling 104">
            <a:extLst>
              <a:ext uri="{FF2B5EF4-FFF2-40B4-BE49-F238E27FC236}">
                <a16:creationId xmlns:a16="http://schemas.microsoft.com/office/drawing/2014/main" id="{256F0E06-D8FE-DC67-FA2D-DEF5041D6307}"/>
              </a:ext>
            </a:extLst>
          </p:cNvPr>
          <p:cNvCxnSpPr>
            <a:cxnSpLocks/>
          </p:cNvCxnSpPr>
          <p:nvPr/>
        </p:nvCxnSpPr>
        <p:spPr>
          <a:xfrm flipH="1" flipV="1">
            <a:off x="7290721" y="3781078"/>
            <a:ext cx="2440210" cy="68634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ak pilkoppling 107">
            <a:extLst>
              <a:ext uri="{FF2B5EF4-FFF2-40B4-BE49-F238E27FC236}">
                <a16:creationId xmlns:a16="http://schemas.microsoft.com/office/drawing/2014/main" id="{AFF7FDA4-168A-095A-DC00-2C2A066E2A3E}"/>
              </a:ext>
            </a:extLst>
          </p:cNvPr>
          <p:cNvCxnSpPr>
            <a:cxnSpLocks/>
            <a:endCxn id="3" idx="4"/>
          </p:cNvCxnSpPr>
          <p:nvPr/>
        </p:nvCxnSpPr>
        <p:spPr>
          <a:xfrm flipH="1">
            <a:off x="6442837" y="4554141"/>
            <a:ext cx="3288094" cy="142462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el 10">
            <a:extLst>
              <a:ext uri="{FF2B5EF4-FFF2-40B4-BE49-F238E27FC236}">
                <a16:creationId xmlns:a16="http://schemas.microsoft.com/office/drawing/2014/main" id="{FA92A7EC-CAC8-ECD5-E5D2-03C3EEB8844F}"/>
              </a:ext>
            </a:extLst>
          </p:cNvPr>
          <p:cNvSpPr>
            <a:spLocks/>
          </p:cNvSpPr>
          <p:nvPr/>
        </p:nvSpPr>
        <p:spPr>
          <a:xfrm flipH="1">
            <a:off x="6499917" y="3478260"/>
            <a:ext cx="1182465" cy="948928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7A234D6C-153A-8901-BDFB-C75051C7E2D1}"/>
              </a:ext>
            </a:extLst>
          </p:cNvPr>
          <p:cNvCxnSpPr>
            <a:cxnSpLocks/>
          </p:cNvCxnSpPr>
          <p:nvPr/>
        </p:nvCxnSpPr>
        <p:spPr>
          <a:xfrm flipH="1" flipV="1">
            <a:off x="7810847" y="2788440"/>
            <a:ext cx="511032" cy="42861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irkel">
            <a:extLst>
              <a:ext uri="{FF2B5EF4-FFF2-40B4-BE49-F238E27FC236}">
                <a16:creationId xmlns:a16="http://schemas.microsoft.com/office/drawing/2014/main" id="{CD0E9783-5866-AEB7-B012-CDD0364AA513}"/>
              </a:ext>
            </a:extLst>
          </p:cNvPr>
          <p:cNvSpPr>
            <a:spLocks/>
          </p:cNvSpPr>
          <p:nvPr/>
        </p:nvSpPr>
        <p:spPr>
          <a:xfrm>
            <a:off x="6129077" y="427785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3" name="Gruppera">
            <a:extLst>
              <a:ext uri="{FF2B5EF4-FFF2-40B4-BE49-F238E27FC236}">
                <a16:creationId xmlns:a16="http://schemas.microsoft.com/office/drawing/2014/main" id="{B7FF3B1F-E26E-DF3F-6217-CE7FE1F578E4}"/>
              </a:ext>
            </a:extLst>
          </p:cNvPr>
          <p:cNvGrpSpPr>
            <a:grpSpLocks/>
          </p:cNvGrpSpPr>
          <p:nvPr/>
        </p:nvGrpSpPr>
        <p:grpSpPr>
          <a:xfrm>
            <a:off x="6041716" y="4040964"/>
            <a:ext cx="261345" cy="513412"/>
            <a:chOff x="-1" y="0"/>
            <a:chExt cx="580393" cy="1026822"/>
          </a:xfrm>
        </p:grpSpPr>
        <p:sp>
          <p:nvSpPr>
            <p:cNvPr id="15" name="Cirkel">
              <a:extLst>
                <a:ext uri="{FF2B5EF4-FFF2-40B4-BE49-F238E27FC236}">
                  <a16:creationId xmlns:a16="http://schemas.microsoft.com/office/drawing/2014/main" id="{3BD6D72A-CCB5-AD5F-934D-E2EA2BE6BAB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2" name="VIB">
              <a:extLst>
                <a:ext uri="{FF2B5EF4-FFF2-40B4-BE49-F238E27FC236}">
                  <a16:creationId xmlns:a16="http://schemas.microsoft.com/office/drawing/2014/main" id="{F58C489F-D8D4-3186-8FAE-E9BAAFB7220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132F8B66-5BAD-E25B-2C8F-E3D1106AA66C}"/>
              </a:ext>
            </a:extLst>
          </p:cNvPr>
          <p:cNvCxnSpPr>
            <a:cxnSpLocks/>
            <a:stCxn id="15" idx="2"/>
          </p:cNvCxnSpPr>
          <p:nvPr/>
        </p:nvCxnSpPr>
        <p:spPr>
          <a:xfrm flipH="1" flipV="1">
            <a:off x="5383597" y="3381330"/>
            <a:ext cx="662123" cy="80251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1CDD4B28-D58A-5BE2-763F-423B02DB4C3C}"/>
              </a:ext>
            </a:extLst>
          </p:cNvPr>
          <p:cNvCxnSpPr>
            <a:cxnSpLocks/>
          </p:cNvCxnSpPr>
          <p:nvPr/>
        </p:nvCxnSpPr>
        <p:spPr>
          <a:xfrm flipV="1">
            <a:off x="5383597" y="2960701"/>
            <a:ext cx="513623" cy="383724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DC6D5387-69BD-1F6A-736B-F81FEAD8B8E3}"/>
              </a:ext>
            </a:extLst>
          </p:cNvPr>
          <p:cNvCxnSpPr>
            <a:cxnSpLocks/>
          </p:cNvCxnSpPr>
          <p:nvPr/>
        </p:nvCxnSpPr>
        <p:spPr>
          <a:xfrm>
            <a:off x="5954296" y="3025810"/>
            <a:ext cx="141704" cy="161527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54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94A460-664A-AF3B-7A24-0F4F8F652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irkel">
            <a:extLst>
              <a:ext uri="{FF2B5EF4-FFF2-40B4-BE49-F238E27FC236}">
                <a16:creationId xmlns:a16="http://schemas.microsoft.com/office/drawing/2014/main" id="{6BF43031-F058-A9DD-EFFA-D14E258D53A7}"/>
              </a:ext>
            </a:extLst>
          </p:cNvPr>
          <p:cNvSpPr/>
          <p:nvPr/>
        </p:nvSpPr>
        <p:spPr>
          <a:xfrm flipH="1">
            <a:off x="3774261" y="2330937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8" name="Gruppera">
            <a:extLst>
              <a:ext uri="{FF2B5EF4-FFF2-40B4-BE49-F238E27FC236}">
                <a16:creationId xmlns:a16="http://schemas.microsoft.com/office/drawing/2014/main" id="{E6A023BC-FE6A-8AE9-0AF6-CD774383931C}"/>
              </a:ext>
            </a:extLst>
          </p:cNvPr>
          <p:cNvGrpSpPr/>
          <p:nvPr/>
        </p:nvGrpSpPr>
        <p:grpSpPr>
          <a:xfrm flipH="1">
            <a:off x="3378914" y="1939353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4614A613-173C-5791-B49A-B0E525E1526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17F62810-68F2-C5C9-1D66-D614ED75E259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2C86CBEB-AF1B-84CC-B70C-60757B98129B}"/>
              </a:ext>
            </a:extLst>
          </p:cNvPr>
          <p:cNvGrpSpPr/>
          <p:nvPr/>
        </p:nvGrpSpPr>
        <p:grpSpPr>
          <a:xfrm flipH="1">
            <a:off x="9705976" y="4925479"/>
            <a:ext cx="310181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9E3D439A-3E56-400C-6E26-CE4F33E5343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9B804B69-7654-44AE-CD27-9C3FB96BCE5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0" name="textruta 39">
            <a:extLst>
              <a:ext uri="{FF2B5EF4-FFF2-40B4-BE49-F238E27FC236}">
                <a16:creationId xmlns:a16="http://schemas.microsoft.com/office/drawing/2014/main" id="{63F733B4-E18E-FE2D-1B8C-3E38D3587A27}"/>
              </a:ext>
            </a:extLst>
          </p:cNvPr>
          <p:cNvSpPr txBox="1"/>
          <p:nvPr/>
        </p:nvSpPr>
        <p:spPr>
          <a:xfrm>
            <a:off x="9719041" y="542932"/>
            <a:ext cx="255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inkast </a:t>
            </a:r>
          </a:p>
        </p:txBody>
      </p:sp>
      <p:sp>
        <p:nvSpPr>
          <p:cNvPr id="31" name="Cirkel">
            <a:extLst>
              <a:ext uri="{FF2B5EF4-FFF2-40B4-BE49-F238E27FC236}">
                <a16:creationId xmlns:a16="http://schemas.microsoft.com/office/drawing/2014/main" id="{55F4753B-7017-BBBD-CA1D-5BF543E5244D}"/>
              </a:ext>
            </a:extLst>
          </p:cNvPr>
          <p:cNvSpPr>
            <a:spLocks/>
          </p:cNvSpPr>
          <p:nvPr/>
        </p:nvSpPr>
        <p:spPr>
          <a:xfrm>
            <a:off x="5529932" y="445817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D355CB10-4480-2DDC-31F9-DBD333A5C5FD}"/>
              </a:ext>
            </a:extLst>
          </p:cNvPr>
          <p:cNvSpPr>
            <a:spLocks/>
          </p:cNvSpPr>
          <p:nvPr/>
        </p:nvSpPr>
        <p:spPr>
          <a:xfrm>
            <a:off x="9454223" y="500429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AE74EBE5-984A-EFA1-5D20-E792F8C28883}"/>
              </a:ext>
            </a:extLst>
          </p:cNvPr>
          <p:cNvSpPr>
            <a:spLocks/>
          </p:cNvSpPr>
          <p:nvPr/>
        </p:nvSpPr>
        <p:spPr>
          <a:xfrm>
            <a:off x="1250114" y="2794075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EA498282-CA3B-291C-9882-75F8AA7085DD}"/>
              </a:ext>
            </a:extLst>
          </p:cNvPr>
          <p:cNvGrpSpPr>
            <a:grpSpLocks/>
          </p:cNvGrpSpPr>
          <p:nvPr/>
        </p:nvGrpSpPr>
        <p:grpSpPr>
          <a:xfrm>
            <a:off x="1583607" y="74828"/>
            <a:ext cx="261345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A6B1FD34-B777-6BF8-898A-9C2F73271166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F7D5D1D-8ACC-72E0-657E-D21CE69F688B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7" name="Cirkel">
            <a:extLst>
              <a:ext uri="{FF2B5EF4-FFF2-40B4-BE49-F238E27FC236}">
                <a16:creationId xmlns:a16="http://schemas.microsoft.com/office/drawing/2014/main" id="{C0EE7DB1-181A-CF1F-0D2B-48C26D8F5771}"/>
              </a:ext>
            </a:extLst>
          </p:cNvPr>
          <p:cNvSpPr>
            <a:spLocks/>
          </p:cNvSpPr>
          <p:nvPr/>
        </p:nvSpPr>
        <p:spPr>
          <a:xfrm>
            <a:off x="2162365" y="5134866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29B172DE-4FDB-427E-3DED-55B2F0849693}"/>
              </a:ext>
            </a:extLst>
          </p:cNvPr>
          <p:cNvSpPr>
            <a:spLocks/>
          </p:cNvSpPr>
          <p:nvPr/>
        </p:nvSpPr>
        <p:spPr>
          <a:xfrm>
            <a:off x="5028339" y="5153889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grpSp>
        <p:nvGrpSpPr>
          <p:cNvPr id="2" name="Gruppera">
            <a:extLst>
              <a:ext uri="{FF2B5EF4-FFF2-40B4-BE49-F238E27FC236}">
                <a16:creationId xmlns:a16="http://schemas.microsoft.com/office/drawing/2014/main" id="{BAF4E810-FC3F-AAF6-19FE-FE9D46D9722D}"/>
              </a:ext>
            </a:extLst>
          </p:cNvPr>
          <p:cNvGrpSpPr>
            <a:grpSpLocks/>
          </p:cNvGrpSpPr>
          <p:nvPr/>
        </p:nvGrpSpPr>
        <p:grpSpPr>
          <a:xfrm>
            <a:off x="10768238" y="2498941"/>
            <a:ext cx="261345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E8598137-D033-E820-94C5-D3EDEFEE49C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1DEA983E-83E5-3C69-3019-D1E6A029DFA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E7E301AF-BFF4-8E90-CED6-28529E5D7C8A}"/>
              </a:ext>
            </a:extLst>
          </p:cNvPr>
          <p:cNvGrpSpPr>
            <a:grpSpLocks/>
          </p:cNvGrpSpPr>
          <p:nvPr/>
        </p:nvGrpSpPr>
        <p:grpSpPr>
          <a:xfrm>
            <a:off x="1619998" y="5277742"/>
            <a:ext cx="261345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22B8AB30-56A2-FFC1-5C75-EE0F518F500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A7DED0E1-F215-3B5F-3FD0-2D33C526F504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1CA9830-1E2F-4ADF-365B-9C12A5BAA455}"/>
              </a:ext>
            </a:extLst>
          </p:cNvPr>
          <p:cNvGrpSpPr>
            <a:grpSpLocks/>
          </p:cNvGrpSpPr>
          <p:nvPr/>
        </p:nvGrpSpPr>
        <p:grpSpPr>
          <a:xfrm>
            <a:off x="4324527" y="3949006"/>
            <a:ext cx="261345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97FB5A4F-1FED-6D2C-0EA4-2821BADEC90B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AB8A57E-0CED-9180-D597-2419F973EAA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BE8B591F-2673-7539-C94A-E52CFD0D3573}"/>
              </a:ext>
            </a:extLst>
          </p:cNvPr>
          <p:cNvGrpSpPr>
            <a:grpSpLocks/>
          </p:cNvGrpSpPr>
          <p:nvPr/>
        </p:nvGrpSpPr>
        <p:grpSpPr>
          <a:xfrm>
            <a:off x="11383753" y="4897183"/>
            <a:ext cx="261345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643C351F-1491-511D-95BF-055C3B5A996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 dirty="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621E174A-7FFC-9CB8-C3D5-861191DBE31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8" name="Cirkel">
            <a:extLst>
              <a:ext uri="{FF2B5EF4-FFF2-40B4-BE49-F238E27FC236}">
                <a16:creationId xmlns:a16="http://schemas.microsoft.com/office/drawing/2014/main" id="{282412DD-4C48-61C4-A839-FF360CF9DC26}"/>
              </a:ext>
            </a:extLst>
          </p:cNvPr>
          <p:cNvSpPr>
            <a:spLocks/>
          </p:cNvSpPr>
          <p:nvPr/>
        </p:nvSpPr>
        <p:spPr>
          <a:xfrm>
            <a:off x="10438604" y="2730327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3AA2253A-81FC-92AF-D83D-B57707615780}"/>
              </a:ext>
            </a:extLst>
          </p:cNvPr>
          <p:cNvSpPr>
            <a:spLocks/>
          </p:cNvSpPr>
          <p:nvPr/>
        </p:nvSpPr>
        <p:spPr>
          <a:xfrm>
            <a:off x="4849196" y="4037783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AC9BE197-05E0-47B1-E3A6-030609F88741}"/>
              </a:ext>
            </a:extLst>
          </p:cNvPr>
          <p:cNvCxnSpPr>
            <a:cxnSpLocks/>
          </p:cNvCxnSpPr>
          <p:nvPr/>
        </p:nvCxnSpPr>
        <p:spPr>
          <a:xfrm flipH="1" flipV="1">
            <a:off x="1653643" y="2498941"/>
            <a:ext cx="794592" cy="124431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62513776-9D6B-1FDA-7EBC-C920B00CB6E7}"/>
              </a:ext>
            </a:extLst>
          </p:cNvPr>
          <p:cNvCxnSpPr>
            <a:cxnSpLocks/>
            <a:stCxn id="9" idx="3"/>
          </p:cNvCxnSpPr>
          <p:nvPr/>
        </p:nvCxnSpPr>
        <p:spPr>
          <a:xfrm flipH="1">
            <a:off x="1813088" y="2183257"/>
            <a:ext cx="1787986" cy="1854526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irkel">
            <a:extLst>
              <a:ext uri="{FF2B5EF4-FFF2-40B4-BE49-F238E27FC236}">
                <a16:creationId xmlns:a16="http://schemas.microsoft.com/office/drawing/2014/main" id="{60176F20-F31A-EABC-96E9-A11C213DBF6D}"/>
              </a:ext>
            </a:extLst>
          </p:cNvPr>
          <p:cNvSpPr>
            <a:spLocks/>
          </p:cNvSpPr>
          <p:nvPr/>
        </p:nvSpPr>
        <p:spPr>
          <a:xfrm>
            <a:off x="10088956" y="511887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8" name="Gruppera">
            <a:extLst>
              <a:ext uri="{FF2B5EF4-FFF2-40B4-BE49-F238E27FC236}">
                <a16:creationId xmlns:a16="http://schemas.microsoft.com/office/drawing/2014/main" id="{E3F9BEAF-1F8C-3D92-312B-981631AD37E5}"/>
              </a:ext>
            </a:extLst>
          </p:cNvPr>
          <p:cNvGrpSpPr>
            <a:grpSpLocks/>
          </p:cNvGrpSpPr>
          <p:nvPr/>
        </p:nvGrpSpPr>
        <p:grpSpPr>
          <a:xfrm>
            <a:off x="690808" y="1682647"/>
            <a:ext cx="261345" cy="513412"/>
            <a:chOff x="-1" y="0"/>
            <a:chExt cx="580393" cy="1026822"/>
          </a:xfrm>
        </p:grpSpPr>
        <p:sp>
          <p:nvSpPr>
            <p:cNvPr id="19" name="Cirkel">
              <a:extLst>
                <a:ext uri="{FF2B5EF4-FFF2-40B4-BE49-F238E27FC236}">
                  <a16:creationId xmlns:a16="http://schemas.microsoft.com/office/drawing/2014/main" id="{152D8895-65D2-A64A-7713-F75A0D315317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0" name="VIB">
              <a:extLst>
                <a:ext uri="{FF2B5EF4-FFF2-40B4-BE49-F238E27FC236}">
                  <a16:creationId xmlns:a16="http://schemas.microsoft.com/office/drawing/2014/main" id="{6737BF09-591A-C70A-00C3-DE850615FDB8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8" name="Gruppera">
            <a:extLst>
              <a:ext uri="{FF2B5EF4-FFF2-40B4-BE49-F238E27FC236}">
                <a16:creationId xmlns:a16="http://schemas.microsoft.com/office/drawing/2014/main" id="{4822CE84-E230-DB0B-65A9-85CF3D525B0C}"/>
              </a:ext>
            </a:extLst>
          </p:cNvPr>
          <p:cNvGrpSpPr>
            <a:grpSpLocks/>
          </p:cNvGrpSpPr>
          <p:nvPr/>
        </p:nvGrpSpPr>
        <p:grpSpPr>
          <a:xfrm>
            <a:off x="1431745" y="2271280"/>
            <a:ext cx="261345" cy="513412"/>
            <a:chOff x="-1" y="0"/>
            <a:chExt cx="580393" cy="1026822"/>
          </a:xfrm>
        </p:grpSpPr>
        <p:sp>
          <p:nvSpPr>
            <p:cNvPr id="29" name="Cirkel">
              <a:extLst>
                <a:ext uri="{FF2B5EF4-FFF2-40B4-BE49-F238E27FC236}">
                  <a16:creationId xmlns:a16="http://schemas.microsoft.com/office/drawing/2014/main" id="{439AB684-B840-5AE6-B628-B8D4945165D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9" name="VIB">
              <a:extLst>
                <a:ext uri="{FF2B5EF4-FFF2-40B4-BE49-F238E27FC236}">
                  <a16:creationId xmlns:a16="http://schemas.microsoft.com/office/drawing/2014/main" id="{078604DB-5733-94B5-C92F-8125C9CF1D75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61879434-041F-8B1D-5ECD-D30DFC5A2DCF}"/>
              </a:ext>
            </a:extLst>
          </p:cNvPr>
          <p:cNvCxnSpPr>
            <a:cxnSpLocks/>
            <a:endCxn id="23" idx="4"/>
          </p:cNvCxnSpPr>
          <p:nvPr/>
        </p:nvCxnSpPr>
        <p:spPr>
          <a:xfrm flipV="1">
            <a:off x="8599905" y="5211230"/>
            <a:ext cx="1258785" cy="35120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koppling 100">
            <a:extLst>
              <a:ext uri="{FF2B5EF4-FFF2-40B4-BE49-F238E27FC236}">
                <a16:creationId xmlns:a16="http://schemas.microsoft.com/office/drawing/2014/main" id="{64AA2E74-ECDF-DFFA-34BA-C7D1CBFBDDA5}"/>
              </a:ext>
            </a:extLst>
          </p:cNvPr>
          <p:cNvCxnSpPr>
            <a:cxnSpLocks/>
            <a:endCxn id="112" idx="2"/>
          </p:cNvCxnSpPr>
          <p:nvPr/>
        </p:nvCxnSpPr>
        <p:spPr>
          <a:xfrm flipV="1">
            <a:off x="7419701" y="5500493"/>
            <a:ext cx="1000164" cy="168833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koppling 104">
            <a:extLst>
              <a:ext uri="{FF2B5EF4-FFF2-40B4-BE49-F238E27FC236}">
                <a16:creationId xmlns:a16="http://schemas.microsoft.com/office/drawing/2014/main" id="{256F0E06-D8FE-DC67-FA2D-DEF5041D6307}"/>
              </a:ext>
            </a:extLst>
          </p:cNvPr>
          <p:cNvCxnSpPr>
            <a:cxnSpLocks/>
            <a:endCxn id="112" idx="6"/>
          </p:cNvCxnSpPr>
          <p:nvPr/>
        </p:nvCxnSpPr>
        <p:spPr>
          <a:xfrm flipH="1">
            <a:off x="8677206" y="5026933"/>
            <a:ext cx="2697174" cy="4735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irkel">
            <a:extLst>
              <a:ext uri="{FF2B5EF4-FFF2-40B4-BE49-F238E27FC236}">
                <a16:creationId xmlns:a16="http://schemas.microsoft.com/office/drawing/2014/main" id="{CD0E9783-5866-AEB7-B012-CDD0364AA513}"/>
              </a:ext>
            </a:extLst>
          </p:cNvPr>
          <p:cNvSpPr>
            <a:spLocks/>
          </p:cNvSpPr>
          <p:nvPr/>
        </p:nvSpPr>
        <p:spPr>
          <a:xfrm>
            <a:off x="1672114" y="2600346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3" name="Gruppera">
            <a:extLst>
              <a:ext uri="{FF2B5EF4-FFF2-40B4-BE49-F238E27FC236}">
                <a16:creationId xmlns:a16="http://schemas.microsoft.com/office/drawing/2014/main" id="{B7FF3B1F-E26E-DF3F-6217-CE7FE1F578E4}"/>
              </a:ext>
            </a:extLst>
          </p:cNvPr>
          <p:cNvGrpSpPr>
            <a:grpSpLocks/>
          </p:cNvGrpSpPr>
          <p:nvPr/>
        </p:nvGrpSpPr>
        <p:grpSpPr>
          <a:xfrm>
            <a:off x="1043700" y="2359791"/>
            <a:ext cx="261345" cy="513412"/>
            <a:chOff x="-1" y="0"/>
            <a:chExt cx="580393" cy="1026822"/>
          </a:xfrm>
        </p:grpSpPr>
        <p:sp>
          <p:nvSpPr>
            <p:cNvPr id="15" name="Cirkel">
              <a:extLst>
                <a:ext uri="{FF2B5EF4-FFF2-40B4-BE49-F238E27FC236}">
                  <a16:creationId xmlns:a16="http://schemas.microsoft.com/office/drawing/2014/main" id="{3BD6D72A-CCB5-AD5F-934D-E2EA2BE6BAB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2" name="VIB">
              <a:extLst>
                <a:ext uri="{FF2B5EF4-FFF2-40B4-BE49-F238E27FC236}">
                  <a16:creationId xmlns:a16="http://schemas.microsoft.com/office/drawing/2014/main" id="{F58C489F-D8D4-3186-8FAE-E9BAAFB7220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1CDD4B28-D58A-5BE2-763F-423B02DB4C3C}"/>
              </a:ext>
            </a:extLst>
          </p:cNvPr>
          <p:cNvCxnSpPr>
            <a:cxnSpLocks/>
          </p:cNvCxnSpPr>
          <p:nvPr/>
        </p:nvCxnSpPr>
        <p:spPr>
          <a:xfrm flipH="1" flipV="1">
            <a:off x="1162417" y="2640411"/>
            <a:ext cx="135925" cy="96884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B9E4DD4B-3A7F-9DCF-B327-7C5975A96840}"/>
              </a:ext>
            </a:extLst>
          </p:cNvPr>
          <p:cNvCxnSpPr/>
          <p:nvPr/>
        </p:nvCxnSpPr>
        <p:spPr>
          <a:xfrm>
            <a:off x="952153" y="2074231"/>
            <a:ext cx="210822" cy="1841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era">
            <a:extLst>
              <a:ext uri="{FF2B5EF4-FFF2-40B4-BE49-F238E27FC236}">
                <a16:creationId xmlns:a16="http://schemas.microsoft.com/office/drawing/2014/main" id="{C9EAEB1B-0FD3-F04D-3FED-B077A95231D6}"/>
              </a:ext>
            </a:extLst>
          </p:cNvPr>
          <p:cNvGrpSpPr>
            <a:grpSpLocks/>
          </p:cNvGrpSpPr>
          <p:nvPr/>
        </p:nvGrpSpPr>
        <p:grpSpPr>
          <a:xfrm>
            <a:off x="1257482" y="3525855"/>
            <a:ext cx="261345" cy="513412"/>
            <a:chOff x="-1" y="0"/>
            <a:chExt cx="580393" cy="1026822"/>
          </a:xfrm>
        </p:grpSpPr>
        <p:sp>
          <p:nvSpPr>
            <p:cNvPr id="54" name="Cirkel">
              <a:extLst>
                <a:ext uri="{FF2B5EF4-FFF2-40B4-BE49-F238E27FC236}">
                  <a16:creationId xmlns:a16="http://schemas.microsoft.com/office/drawing/2014/main" id="{F79F509C-FFE1-FC5F-C346-89D704C4B26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noFill/>
            <a:ln w="12700" cap="flat">
              <a:solidFill>
                <a:schemeClr val="accent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5" name="VIB">
              <a:extLst>
                <a:ext uri="{FF2B5EF4-FFF2-40B4-BE49-F238E27FC236}">
                  <a16:creationId xmlns:a16="http://schemas.microsoft.com/office/drawing/2014/main" id="{59B72F63-144C-7E18-750E-84F721BB6C5B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62" name="Gruppera">
            <a:extLst>
              <a:ext uri="{FF2B5EF4-FFF2-40B4-BE49-F238E27FC236}">
                <a16:creationId xmlns:a16="http://schemas.microsoft.com/office/drawing/2014/main" id="{477D4569-792A-696F-4822-0D9F5CF9C80B}"/>
              </a:ext>
            </a:extLst>
          </p:cNvPr>
          <p:cNvGrpSpPr>
            <a:grpSpLocks/>
          </p:cNvGrpSpPr>
          <p:nvPr/>
        </p:nvGrpSpPr>
        <p:grpSpPr>
          <a:xfrm>
            <a:off x="2342039" y="3678255"/>
            <a:ext cx="261345" cy="513412"/>
            <a:chOff x="-1" y="0"/>
            <a:chExt cx="580393" cy="1026822"/>
          </a:xfrm>
        </p:grpSpPr>
        <p:sp>
          <p:nvSpPr>
            <p:cNvPr id="63" name="Cirkel">
              <a:extLst>
                <a:ext uri="{FF2B5EF4-FFF2-40B4-BE49-F238E27FC236}">
                  <a16:creationId xmlns:a16="http://schemas.microsoft.com/office/drawing/2014/main" id="{E23C920C-BDB5-AB63-37F2-301E6AF3DFD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noFill/>
            <a:ln w="12700" cap="flat">
              <a:solidFill>
                <a:schemeClr val="accent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4" name="VIB">
              <a:extLst>
                <a:ext uri="{FF2B5EF4-FFF2-40B4-BE49-F238E27FC236}">
                  <a16:creationId xmlns:a16="http://schemas.microsoft.com/office/drawing/2014/main" id="{B31882FE-1F64-DB40-32DE-5F13F2D8BA11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82" name="Cirkel">
            <a:extLst>
              <a:ext uri="{FF2B5EF4-FFF2-40B4-BE49-F238E27FC236}">
                <a16:creationId xmlns:a16="http://schemas.microsoft.com/office/drawing/2014/main" id="{7EFC38D6-F50E-1A8F-3109-67438FC99A25}"/>
              </a:ext>
            </a:extLst>
          </p:cNvPr>
          <p:cNvSpPr>
            <a:spLocks/>
          </p:cNvSpPr>
          <p:nvPr/>
        </p:nvSpPr>
        <p:spPr>
          <a:xfrm>
            <a:off x="2589973" y="3760304"/>
            <a:ext cx="257340" cy="285751"/>
          </a:xfrm>
          <a:prstGeom prst="ellipse">
            <a:avLst/>
          </a:prstGeom>
          <a:noFill/>
          <a:ln w="12700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83" name="Cirkel">
            <a:extLst>
              <a:ext uri="{FF2B5EF4-FFF2-40B4-BE49-F238E27FC236}">
                <a16:creationId xmlns:a16="http://schemas.microsoft.com/office/drawing/2014/main" id="{0B9F78F0-EC81-6313-8E71-C4864A53D071}"/>
              </a:ext>
            </a:extLst>
          </p:cNvPr>
          <p:cNvSpPr>
            <a:spLocks/>
          </p:cNvSpPr>
          <p:nvPr/>
        </p:nvSpPr>
        <p:spPr>
          <a:xfrm>
            <a:off x="1472867" y="3681882"/>
            <a:ext cx="257340" cy="285751"/>
          </a:xfrm>
          <a:prstGeom prst="ellipse">
            <a:avLst/>
          </a:prstGeom>
          <a:noFill/>
          <a:ln w="12700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85" name="Rak pilkoppling 84">
            <a:extLst>
              <a:ext uri="{FF2B5EF4-FFF2-40B4-BE49-F238E27FC236}">
                <a16:creationId xmlns:a16="http://schemas.microsoft.com/office/drawing/2014/main" id="{4CC1ACE1-D973-F260-E0FE-6D72FAA2C191}"/>
              </a:ext>
            </a:extLst>
          </p:cNvPr>
          <p:cNvCxnSpPr>
            <a:cxnSpLocks/>
            <a:stCxn id="82" idx="1"/>
          </p:cNvCxnSpPr>
          <p:nvPr/>
        </p:nvCxnSpPr>
        <p:spPr>
          <a:xfrm flipH="1" flipV="1">
            <a:off x="1974137" y="2812481"/>
            <a:ext cx="653523" cy="98967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k pilkoppling 88">
            <a:extLst>
              <a:ext uri="{FF2B5EF4-FFF2-40B4-BE49-F238E27FC236}">
                <a16:creationId xmlns:a16="http://schemas.microsoft.com/office/drawing/2014/main" id="{15C3EA05-313A-6A03-353A-DA5AAC9AA8D9}"/>
              </a:ext>
            </a:extLst>
          </p:cNvPr>
          <p:cNvCxnSpPr>
            <a:cxnSpLocks/>
          </p:cNvCxnSpPr>
          <p:nvPr/>
        </p:nvCxnSpPr>
        <p:spPr>
          <a:xfrm flipH="1" flipV="1">
            <a:off x="1405417" y="2971629"/>
            <a:ext cx="214001" cy="79002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ak pilkoppling 90">
            <a:extLst>
              <a:ext uri="{FF2B5EF4-FFF2-40B4-BE49-F238E27FC236}">
                <a16:creationId xmlns:a16="http://schemas.microsoft.com/office/drawing/2014/main" id="{6A34B0BC-267E-DC76-B0C2-72EB6C30F57E}"/>
              </a:ext>
            </a:extLst>
          </p:cNvPr>
          <p:cNvCxnSpPr>
            <a:cxnSpLocks/>
          </p:cNvCxnSpPr>
          <p:nvPr/>
        </p:nvCxnSpPr>
        <p:spPr>
          <a:xfrm flipH="1" flipV="1">
            <a:off x="5984488" y="-177553"/>
            <a:ext cx="7939" cy="637416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ruta 93">
            <a:extLst>
              <a:ext uri="{FF2B5EF4-FFF2-40B4-BE49-F238E27FC236}">
                <a16:creationId xmlns:a16="http://schemas.microsoft.com/office/drawing/2014/main" id="{3D3F9A01-9C15-72CC-F303-6531E48C0CBF}"/>
              </a:ext>
            </a:extLst>
          </p:cNvPr>
          <p:cNvSpPr txBox="1"/>
          <p:nvPr/>
        </p:nvSpPr>
        <p:spPr>
          <a:xfrm>
            <a:off x="4322880" y="535534"/>
            <a:ext cx="255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inkast </a:t>
            </a:r>
          </a:p>
        </p:txBody>
      </p:sp>
      <p:grpSp>
        <p:nvGrpSpPr>
          <p:cNvPr id="95" name="Gruppera">
            <a:extLst>
              <a:ext uri="{FF2B5EF4-FFF2-40B4-BE49-F238E27FC236}">
                <a16:creationId xmlns:a16="http://schemas.microsoft.com/office/drawing/2014/main" id="{C0106C4C-ABD6-8628-6905-36A925FB5DD4}"/>
              </a:ext>
            </a:extLst>
          </p:cNvPr>
          <p:cNvGrpSpPr/>
          <p:nvPr/>
        </p:nvGrpSpPr>
        <p:grpSpPr>
          <a:xfrm flipH="1">
            <a:off x="10195728" y="5646055"/>
            <a:ext cx="310181" cy="513412"/>
            <a:chOff x="-1" y="0"/>
            <a:chExt cx="580393" cy="1026822"/>
          </a:xfrm>
        </p:grpSpPr>
        <p:sp>
          <p:nvSpPr>
            <p:cNvPr id="97" name="Cirkel">
              <a:extLst>
                <a:ext uri="{FF2B5EF4-FFF2-40B4-BE49-F238E27FC236}">
                  <a16:creationId xmlns:a16="http://schemas.microsoft.com/office/drawing/2014/main" id="{093773E7-34E2-FC1B-5348-A4ED4127F49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98" name="VIB">
              <a:extLst>
                <a:ext uri="{FF2B5EF4-FFF2-40B4-BE49-F238E27FC236}">
                  <a16:creationId xmlns:a16="http://schemas.microsoft.com/office/drawing/2014/main" id="{FBCD2118-D707-3AB2-D888-24AD5AA23A7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00" name="Cirkel">
            <a:extLst>
              <a:ext uri="{FF2B5EF4-FFF2-40B4-BE49-F238E27FC236}">
                <a16:creationId xmlns:a16="http://schemas.microsoft.com/office/drawing/2014/main" id="{31BAF09A-39B0-6E25-79DB-4B626E532ACF}"/>
              </a:ext>
            </a:extLst>
          </p:cNvPr>
          <p:cNvSpPr>
            <a:spLocks/>
          </p:cNvSpPr>
          <p:nvPr/>
        </p:nvSpPr>
        <p:spPr>
          <a:xfrm>
            <a:off x="9855198" y="563609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02" name="Gruppera">
            <a:extLst>
              <a:ext uri="{FF2B5EF4-FFF2-40B4-BE49-F238E27FC236}">
                <a16:creationId xmlns:a16="http://schemas.microsoft.com/office/drawing/2014/main" id="{67F12A7F-ADB8-2A20-28AA-3194BB9BD4AB}"/>
              </a:ext>
            </a:extLst>
          </p:cNvPr>
          <p:cNvGrpSpPr/>
          <p:nvPr/>
        </p:nvGrpSpPr>
        <p:grpSpPr>
          <a:xfrm flipH="1">
            <a:off x="7106297" y="5504011"/>
            <a:ext cx="310181" cy="513412"/>
            <a:chOff x="-1" y="0"/>
            <a:chExt cx="580393" cy="1026822"/>
          </a:xfrm>
        </p:grpSpPr>
        <p:sp>
          <p:nvSpPr>
            <p:cNvPr id="103" name="Cirkel">
              <a:extLst>
                <a:ext uri="{FF2B5EF4-FFF2-40B4-BE49-F238E27FC236}">
                  <a16:creationId xmlns:a16="http://schemas.microsoft.com/office/drawing/2014/main" id="{0BA4D125-9726-0DA8-0835-E989899BF786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4" name="VIB">
              <a:extLst>
                <a:ext uri="{FF2B5EF4-FFF2-40B4-BE49-F238E27FC236}">
                  <a16:creationId xmlns:a16="http://schemas.microsoft.com/office/drawing/2014/main" id="{03FFB7CF-5CDF-9C55-6426-C3B4964308D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06" name="Cirkel">
            <a:extLst>
              <a:ext uri="{FF2B5EF4-FFF2-40B4-BE49-F238E27FC236}">
                <a16:creationId xmlns:a16="http://schemas.microsoft.com/office/drawing/2014/main" id="{45511D7F-1F3C-E476-A56C-C11F5696EA56}"/>
              </a:ext>
            </a:extLst>
          </p:cNvPr>
          <p:cNvSpPr>
            <a:spLocks/>
          </p:cNvSpPr>
          <p:nvPr/>
        </p:nvSpPr>
        <p:spPr>
          <a:xfrm>
            <a:off x="6883508" y="5574054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07" name="Cirkel">
            <a:extLst>
              <a:ext uri="{FF2B5EF4-FFF2-40B4-BE49-F238E27FC236}">
                <a16:creationId xmlns:a16="http://schemas.microsoft.com/office/drawing/2014/main" id="{40AE2EAD-77D6-4D6D-381A-EB5410370793}"/>
              </a:ext>
            </a:extLst>
          </p:cNvPr>
          <p:cNvSpPr>
            <a:spLocks/>
          </p:cNvSpPr>
          <p:nvPr/>
        </p:nvSpPr>
        <p:spPr>
          <a:xfrm>
            <a:off x="7291031" y="514042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09" name="Cirkel">
            <a:extLst>
              <a:ext uri="{FF2B5EF4-FFF2-40B4-BE49-F238E27FC236}">
                <a16:creationId xmlns:a16="http://schemas.microsoft.com/office/drawing/2014/main" id="{DD4FC757-75E4-94C1-EA2A-8450C799B39A}"/>
              </a:ext>
            </a:extLst>
          </p:cNvPr>
          <p:cNvSpPr>
            <a:spLocks/>
          </p:cNvSpPr>
          <p:nvPr/>
        </p:nvSpPr>
        <p:spPr>
          <a:xfrm>
            <a:off x="6722857" y="482970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10" name="Cirkel">
            <a:extLst>
              <a:ext uri="{FF2B5EF4-FFF2-40B4-BE49-F238E27FC236}">
                <a16:creationId xmlns:a16="http://schemas.microsoft.com/office/drawing/2014/main" id="{ADE949B4-0666-108F-21EC-A81393A4CCA5}"/>
              </a:ext>
            </a:extLst>
          </p:cNvPr>
          <p:cNvSpPr>
            <a:spLocks/>
          </p:cNvSpPr>
          <p:nvPr/>
        </p:nvSpPr>
        <p:spPr>
          <a:xfrm>
            <a:off x="6494635" y="5350679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grpSp>
        <p:nvGrpSpPr>
          <p:cNvPr id="111" name="Gruppera">
            <a:extLst>
              <a:ext uri="{FF2B5EF4-FFF2-40B4-BE49-F238E27FC236}">
                <a16:creationId xmlns:a16="http://schemas.microsoft.com/office/drawing/2014/main" id="{10DD7CA1-C4BC-52DB-24BA-BD8B9180281E}"/>
              </a:ext>
            </a:extLst>
          </p:cNvPr>
          <p:cNvGrpSpPr>
            <a:grpSpLocks/>
          </p:cNvGrpSpPr>
          <p:nvPr/>
        </p:nvGrpSpPr>
        <p:grpSpPr>
          <a:xfrm>
            <a:off x="8415861" y="5357617"/>
            <a:ext cx="261345" cy="513412"/>
            <a:chOff x="-1" y="0"/>
            <a:chExt cx="580393" cy="1026822"/>
          </a:xfrm>
        </p:grpSpPr>
        <p:sp>
          <p:nvSpPr>
            <p:cNvPr id="112" name="Cirkel">
              <a:extLst>
                <a:ext uri="{FF2B5EF4-FFF2-40B4-BE49-F238E27FC236}">
                  <a16:creationId xmlns:a16="http://schemas.microsoft.com/office/drawing/2014/main" id="{03DB54F4-99F2-D9A2-F7DF-1B52F9373607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noFill/>
            <a:ln w="12700" cap="flat">
              <a:solidFill>
                <a:schemeClr val="accent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13" name="VIB">
              <a:extLst>
                <a:ext uri="{FF2B5EF4-FFF2-40B4-BE49-F238E27FC236}">
                  <a16:creationId xmlns:a16="http://schemas.microsoft.com/office/drawing/2014/main" id="{981F43C2-D0EC-467C-B068-0C61E3004C04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14" name="Cirkel">
            <a:extLst>
              <a:ext uri="{FF2B5EF4-FFF2-40B4-BE49-F238E27FC236}">
                <a16:creationId xmlns:a16="http://schemas.microsoft.com/office/drawing/2014/main" id="{BD557C51-7398-17C5-FCA1-9695FE915E5A}"/>
              </a:ext>
            </a:extLst>
          </p:cNvPr>
          <p:cNvSpPr>
            <a:spLocks/>
          </p:cNvSpPr>
          <p:nvPr/>
        </p:nvSpPr>
        <p:spPr>
          <a:xfrm>
            <a:off x="8211032" y="5359766"/>
            <a:ext cx="257340" cy="285751"/>
          </a:xfrm>
          <a:prstGeom prst="ellipse">
            <a:avLst/>
          </a:prstGeom>
          <a:noFill/>
          <a:ln w="12700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16" name="Rak pilkoppling 115">
            <a:extLst>
              <a:ext uri="{FF2B5EF4-FFF2-40B4-BE49-F238E27FC236}">
                <a16:creationId xmlns:a16="http://schemas.microsoft.com/office/drawing/2014/main" id="{96A625BF-87E9-AD85-5836-35BAEE436F70}"/>
              </a:ext>
            </a:extLst>
          </p:cNvPr>
          <p:cNvCxnSpPr>
            <a:cxnSpLocks/>
            <a:stCxn id="114" idx="7"/>
          </p:cNvCxnSpPr>
          <p:nvPr/>
        </p:nvCxnSpPr>
        <p:spPr>
          <a:xfrm flipV="1">
            <a:off x="8430685" y="5123932"/>
            <a:ext cx="1136522" cy="277681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pilkoppling 119">
            <a:extLst>
              <a:ext uri="{FF2B5EF4-FFF2-40B4-BE49-F238E27FC236}">
                <a16:creationId xmlns:a16="http://schemas.microsoft.com/office/drawing/2014/main" id="{58442AB0-2726-4370-5541-E7AA415173A8}"/>
              </a:ext>
            </a:extLst>
          </p:cNvPr>
          <p:cNvCxnSpPr>
            <a:cxnSpLocks/>
            <a:stCxn id="23" idx="7"/>
          </p:cNvCxnSpPr>
          <p:nvPr/>
        </p:nvCxnSpPr>
        <p:spPr>
          <a:xfrm flipH="1" flipV="1">
            <a:off x="9064101" y="4743930"/>
            <a:ext cx="686604" cy="22339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pilkoppling 123">
            <a:extLst>
              <a:ext uri="{FF2B5EF4-FFF2-40B4-BE49-F238E27FC236}">
                <a16:creationId xmlns:a16="http://schemas.microsoft.com/office/drawing/2014/main" id="{6F5280E1-AC36-C6F9-47E2-C821DFACA0BB}"/>
              </a:ext>
            </a:extLst>
          </p:cNvPr>
          <p:cNvCxnSpPr>
            <a:cxnSpLocks/>
            <a:stCxn id="112" idx="0"/>
          </p:cNvCxnSpPr>
          <p:nvPr/>
        </p:nvCxnSpPr>
        <p:spPr>
          <a:xfrm flipV="1">
            <a:off x="8548536" y="4828568"/>
            <a:ext cx="201469" cy="52904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uppera">
            <a:extLst>
              <a:ext uri="{FF2B5EF4-FFF2-40B4-BE49-F238E27FC236}">
                <a16:creationId xmlns:a16="http://schemas.microsoft.com/office/drawing/2014/main" id="{0C96C02E-99B6-FBB9-D572-6D3E7AF46CF6}"/>
              </a:ext>
            </a:extLst>
          </p:cNvPr>
          <p:cNvGrpSpPr>
            <a:grpSpLocks/>
          </p:cNvGrpSpPr>
          <p:nvPr/>
        </p:nvGrpSpPr>
        <p:grpSpPr>
          <a:xfrm>
            <a:off x="6961188" y="3352678"/>
            <a:ext cx="261345" cy="513412"/>
            <a:chOff x="-1" y="0"/>
            <a:chExt cx="580393" cy="1026822"/>
          </a:xfrm>
        </p:grpSpPr>
        <p:sp>
          <p:nvSpPr>
            <p:cNvPr id="128" name="Cirkel">
              <a:extLst>
                <a:ext uri="{FF2B5EF4-FFF2-40B4-BE49-F238E27FC236}">
                  <a16:creationId xmlns:a16="http://schemas.microsoft.com/office/drawing/2014/main" id="{07DBE7F6-F7CE-2FBD-649A-E56B7299715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29" name="VIB">
              <a:extLst>
                <a:ext uri="{FF2B5EF4-FFF2-40B4-BE49-F238E27FC236}">
                  <a16:creationId xmlns:a16="http://schemas.microsoft.com/office/drawing/2014/main" id="{0CA9C5F8-1C20-83E8-23E1-3C56C785CA2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30" name="Cirkel">
            <a:extLst>
              <a:ext uri="{FF2B5EF4-FFF2-40B4-BE49-F238E27FC236}">
                <a16:creationId xmlns:a16="http://schemas.microsoft.com/office/drawing/2014/main" id="{7406E99D-350F-DB14-EB42-0B52B862977C}"/>
              </a:ext>
            </a:extLst>
          </p:cNvPr>
          <p:cNvSpPr>
            <a:spLocks/>
          </p:cNvSpPr>
          <p:nvPr/>
        </p:nvSpPr>
        <p:spPr>
          <a:xfrm>
            <a:off x="6906763" y="36728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31" name="Gruppera">
            <a:extLst>
              <a:ext uri="{FF2B5EF4-FFF2-40B4-BE49-F238E27FC236}">
                <a16:creationId xmlns:a16="http://schemas.microsoft.com/office/drawing/2014/main" id="{72BD04E2-725D-7824-BAC1-32C8D1579952}"/>
              </a:ext>
            </a:extLst>
          </p:cNvPr>
          <p:cNvGrpSpPr>
            <a:grpSpLocks/>
          </p:cNvGrpSpPr>
          <p:nvPr/>
        </p:nvGrpSpPr>
        <p:grpSpPr>
          <a:xfrm>
            <a:off x="7769060" y="3441456"/>
            <a:ext cx="261345" cy="513412"/>
            <a:chOff x="-1" y="0"/>
            <a:chExt cx="580393" cy="1026822"/>
          </a:xfrm>
        </p:grpSpPr>
        <p:sp>
          <p:nvSpPr>
            <p:cNvPr id="132" name="Cirkel">
              <a:extLst>
                <a:ext uri="{FF2B5EF4-FFF2-40B4-BE49-F238E27FC236}">
                  <a16:creationId xmlns:a16="http://schemas.microsoft.com/office/drawing/2014/main" id="{2C3B37FE-2EF9-8DCD-9388-09F243D7B7F0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33" name="VIB">
              <a:extLst>
                <a:ext uri="{FF2B5EF4-FFF2-40B4-BE49-F238E27FC236}">
                  <a16:creationId xmlns:a16="http://schemas.microsoft.com/office/drawing/2014/main" id="{A1C8ED63-888A-C48E-532D-D68E8BA66F01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34" name="Cirkel">
            <a:extLst>
              <a:ext uri="{FF2B5EF4-FFF2-40B4-BE49-F238E27FC236}">
                <a16:creationId xmlns:a16="http://schemas.microsoft.com/office/drawing/2014/main" id="{BA471A95-8FDD-EC04-367B-7702CB368EBE}"/>
              </a:ext>
            </a:extLst>
          </p:cNvPr>
          <p:cNvSpPr>
            <a:spLocks/>
          </p:cNvSpPr>
          <p:nvPr/>
        </p:nvSpPr>
        <p:spPr>
          <a:xfrm>
            <a:off x="7581471" y="36728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95887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69556E-B722-3E0E-7A3D-37854037D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irkel">
            <a:extLst>
              <a:ext uri="{FF2B5EF4-FFF2-40B4-BE49-F238E27FC236}">
                <a16:creationId xmlns:a16="http://schemas.microsoft.com/office/drawing/2014/main" id="{1E41C1BD-A0DB-8140-3AB0-D18690095122}"/>
              </a:ext>
            </a:extLst>
          </p:cNvPr>
          <p:cNvSpPr/>
          <p:nvPr/>
        </p:nvSpPr>
        <p:spPr>
          <a:xfrm flipH="1">
            <a:off x="2628504" y="407588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8" name="Gruppera">
            <a:extLst>
              <a:ext uri="{FF2B5EF4-FFF2-40B4-BE49-F238E27FC236}">
                <a16:creationId xmlns:a16="http://schemas.microsoft.com/office/drawing/2014/main" id="{D9E5E462-52D5-FF06-9B5B-4B3D0A396B32}"/>
              </a:ext>
            </a:extLst>
          </p:cNvPr>
          <p:cNvGrpSpPr/>
          <p:nvPr/>
        </p:nvGrpSpPr>
        <p:grpSpPr>
          <a:xfrm flipH="1">
            <a:off x="3668588" y="87878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6B639B7B-87DF-91EE-17A3-035559736EA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620D7D79-2A24-15D7-1F3D-CD156BAABA7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665DE6CE-81E7-01EB-8B03-922285EEAD78}"/>
              </a:ext>
            </a:extLst>
          </p:cNvPr>
          <p:cNvGrpSpPr/>
          <p:nvPr/>
        </p:nvGrpSpPr>
        <p:grpSpPr>
          <a:xfrm flipH="1">
            <a:off x="9705976" y="4925479"/>
            <a:ext cx="310181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5302DFAF-2D58-CEEC-B660-DFA0487CEE8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47095E7B-A1D5-D5CC-8D73-79331E31A4E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0" name="textruta 39">
            <a:extLst>
              <a:ext uri="{FF2B5EF4-FFF2-40B4-BE49-F238E27FC236}">
                <a16:creationId xmlns:a16="http://schemas.microsoft.com/office/drawing/2014/main" id="{172D362D-2C29-DE6F-9E38-A22B7C8E9A04}"/>
              </a:ext>
            </a:extLst>
          </p:cNvPr>
          <p:cNvSpPr txBox="1"/>
          <p:nvPr/>
        </p:nvSpPr>
        <p:spPr>
          <a:xfrm>
            <a:off x="9719041" y="542932"/>
            <a:ext cx="255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inkast </a:t>
            </a:r>
          </a:p>
        </p:txBody>
      </p:sp>
      <p:sp>
        <p:nvSpPr>
          <p:cNvPr id="31" name="Cirkel">
            <a:extLst>
              <a:ext uri="{FF2B5EF4-FFF2-40B4-BE49-F238E27FC236}">
                <a16:creationId xmlns:a16="http://schemas.microsoft.com/office/drawing/2014/main" id="{B4B218D7-87AB-7A1E-B095-29537BC6B49A}"/>
              </a:ext>
            </a:extLst>
          </p:cNvPr>
          <p:cNvSpPr>
            <a:spLocks/>
          </p:cNvSpPr>
          <p:nvPr/>
        </p:nvSpPr>
        <p:spPr>
          <a:xfrm>
            <a:off x="5529932" y="445817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9DA64CB-C273-AE11-BDAB-6E2DD58632CE}"/>
              </a:ext>
            </a:extLst>
          </p:cNvPr>
          <p:cNvSpPr>
            <a:spLocks/>
          </p:cNvSpPr>
          <p:nvPr/>
        </p:nvSpPr>
        <p:spPr>
          <a:xfrm>
            <a:off x="9454223" y="500429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94B532F8-2A67-8D65-D174-0C5D17260BF1}"/>
              </a:ext>
            </a:extLst>
          </p:cNvPr>
          <p:cNvSpPr>
            <a:spLocks/>
          </p:cNvSpPr>
          <p:nvPr/>
        </p:nvSpPr>
        <p:spPr>
          <a:xfrm>
            <a:off x="1463177" y="249223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2277FEA0-83A6-E022-0D77-85D686BF6E37}"/>
              </a:ext>
            </a:extLst>
          </p:cNvPr>
          <p:cNvGrpSpPr>
            <a:grpSpLocks/>
          </p:cNvGrpSpPr>
          <p:nvPr/>
        </p:nvGrpSpPr>
        <p:grpSpPr>
          <a:xfrm>
            <a:off x="1583607" y="74828"/>
            <a:ext cx="261345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477676B2-EA3B-B0AF-E335-54C9ADE823CB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49BDF423-13A6-0CA1-4E17-08732BEB012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7" name="Cirkel">
            <a:extLst>
              <a:ext uri="{FF2B5EF4-FFF2-40B4-BE49-F238E27FC236}">
                <a16:creationId xmlns:a16="http://schemas.microsoft.com/office/drawing/2014/main" id="{F88F6DE2-69D1-D2B0-AB8C-4C5C05891628}"/>
              </a:ext>
            </a:extLst>
          </p:cNvPr>
          <p:cNvSpPr>
            <a:spLocks/>
          </p:cNvSpPr>
          <p:nvPr/>
        </p:nvSpPr>
        <p:spPr>
          <a:xfrm>
            <a:off x="2162365" y="5134866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23446889-F0AF-F8A9-E040-0BD6AB606F71}"/>
              </a:ext>
            </a:extLst>
          </p:cNvPr>
          <p:cNvSpPr>
            <a:spLocks/>
          </p:cNvSpPr>
          <p:nvPr/>
        </p:nvSpPr>
        <p:spPr>
          <a:xfrm>
            <a:off x="5028339" y="5153889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grpSp>
        <p:nvGrpSpPr>
          <p:cNvPr id="2" name="Gruppera">
            <a:extLst>
              <a:ext uri="{FF2B5EF4-FFF2-40B4-BE49-F238E27FC236}">
                <a16:creationId xmlns:a16="http://schemas.microsoft.com/office/drawing/2014/main" id="{11E2B33D-2D60-334A-4C2B-49EF7CDAAE62}"/>
              </a:ext>
            </a:extLst>
          </p:cNvPr>
          <p:cNvGrpSpPr>
            <a:grpSpLocks/>
          </p:cNvGrpSpPr>
          <p:nvPr/>
        </p:nvGrpSpPr>
        <p:grpSpPr>
          <a:xfrm>
            <a:off x="10768238" y="2498941"/>
            <a:ext cx="261345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2D005E78-92BD-89F9-A34B-C6BF8B96B286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98B1204D-7D5F-2C89-069C-E81E12117F8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88FE854-8CAF-A61A-01E9-152C05B9EAAB}"/>
              </a:ext>
            </a:extLst>
          </p:cNvPr>
          <p:cNvGrpSpPr>
            <a:grpSpLocks/>
          </p:cNvGrpSpPr>
          <p:nvPr/>
        </p:nvGrpSpPr>
        <p:grpSpPr>
          <a:xfrm>
            <a:off x="1619998" y="5277742"/>
            <a:ext cx="261345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41CA833C-3370-881C-FF43-5585B17DFB6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6872A62-2B80-1F8E-126D-180268058061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EE4D0C60-341F-58EE-0A7D-28941C82DB93}"/>
              </a:ext>
            </a:extLst>
          </p:cNvPr>
          <p:cNvGrpSpPr>
            <a:grpSpLocks/>
          </p:cNvGrpSpPr>
          <p:nvPr/>
        </p:nvGrpSpPr>
        <p:grpSpPr>
          <a:xfrm>
            <a:off x="4324527" y="3949006"/>
            <a:ext cx="261345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A4727EE1-7400-D4F8-8AFF-D67779D9BEE7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363B73E-DF71-13ED-F7EC-1DB1A530A3EF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805AD840-896D-46DB-2D14-3752D1E51190}"/>
              </a:ext>
            </a:extLst>
          </p:cNvPr>
          <p:cNvGrpSpPr>
            <a:grpSpLocks/>
          </p:cNvGrpSpPr>
          <p:nvPr/>
        </p:nvGrpSpPr>
        <p:grpSpPr>
          <a:xfrm>
            <a:off x="11383753" y="4897183"/>
            <a:ext cx="261345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5F091B7C-D7A5-517F-F997-59FE5E1AA3A0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 dirty="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89E9D304-4174-F587-7475-E488A6D689A0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8" name="Cirkel">
            <a:extLst>
              <a:ext uri="{FF2B5EF4-FFF2-40B4-BE49-F238E27FC236}">
                <a16:creationId xmlns:a16="http://schemas.microsoft.com/office/drawing/2014/main" id="{66367521-8003-FFBF-3817-0F49AB9CFB5C}"/>
              </a:ext>
            </a:extLst>
          </p:cNvPr>
          <p:cNvSpPr>
            <a:spLocks/>
          </p:cNvSpPr>
          <p:nvPr/>
        </p:nvSpPr>
        <p:spPr>
          <a:xfrm>
            <a:off x="10438604" y="2730327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CA1EAF3A-1F9C-16A4-7D78-CF01333EFD31}"/>
              </a:ext>
            </a:extLst>
          </p:cNvPr>
          <p:cNvSpPr>
            <a:spLocks/>
          </p:cNvSpPr>
          <p:nvPr/>
        </p:nvSpPr>
        <p:spPr>
          <a:xfrm>
            <a:off x="4849196" y="4037783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4760F750-A9CB-224C-AAFF-382A3241CBC8}"/>
              </a:ext>
            </a:extLst>
          </p:cNvPr>
          <p:cNvCxnSpPr>
            <a:cxnSpLocks/>
            <a:stCxn id="63" idx="0"/>
            <a:endCxn id="29" idx="4"/>
          </p:cNvCxnSpPr>
          <p:nvPr/>
        </p:nvCxnSpPr>
        <p:spPr>
          <a:xfrm flipH="1" flipV="1">
            <a:off x="1324712" y="2541036"/>
            <a:ext cx="333866" cy="10179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irkel">
            <a:extLst>
              <a:ext uri="{FF2B5EF4-FFF2-40B4-BE49-F238E27FC236}">
                <a16:creationId xmlns:a16="http://schemas.microsoft.com/office/drawing/2014/main" id="{A23A3B29-B404-2051-878B-257BC6A4CC0C}"/>
              </a:ext>
            </a:extLst>
          </p:cNvPr>
          <p:cNvSpPr>
            <a:spLocks/>
          </p:cNvSpPr>
          <p:nvPr/>
        </p:nvSpPr>
        <p:spPr>
          <a:xfrm>
            <a:off x="10088956" y="511887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8" name="Gruppera">
            <a:extLst>
              <a:ext uri="{FF2B5EF4-FFF2-40B4-BE49-F238E27FC236}">
                <a16:creationId xmlns:a16="http://schemas.microsoft.com/office/drawing/2014/main" id="{29D41BC4-42B7-5F4C-8931-9F6D5A686AA1}"/>
              </a:ext>
            </a:extLst>
          </p:cNvPr>
          <p:cNvGrpSpPr>
            <a:grpSpLocks/>
          </p:cNvGrpSpPr>
          <p:nvPr/>
        </p:nvGrpSpPr>
        <p:grpSpPr>
          <a:xfrm>
            <a:off x="690808" y="1682647"/>
            <a:ext cx="261345" cy="513412"/>
            <a:chOff x="-1" y="0"/>
            <a:chExt cx="580393" cy="1026822"/>
          </a:xfrm>
        </p:grpSpPr>
        <p:sp>
          <p:nvSpPr>
            <p:cNvPr id="19" name="Cirkel">
              <a:extLst>
                <a:ext uri="{FF2B5EF4-FFF2-40B4-BE49-F238E27FC236}">
                  <a16:creationId xmlns:a16="http://schemas.microsoft.com/office/drawing/2014/main" id="{B75E218B-9977-7C28-8A77-9AE4249FC1A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0" name="VIB">
              <a:extLst>
                <a:ext uri="{FF2B5EF4-FFF2-40B4-BE49-F238E27FC236}">
                  <a16:creationId xmlns:a16="http://schemas.microsoft.com/office/drawing/2014/main" id="{0C35A0C0-FDC1-0F74-1C04-00F7C54838A3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8" name="Gruppera">
            <a:extLst>
              <a:ext uri="{FF2B5EF4-FFF2-40B4-BE49-F238E27FC236}">
                <a16:creationId xmlns:a16="http://schemas.microsoft.com/office/drawing/2014/main" id="{8D65DD3B-9C87-EE3B-C9F9-753C90E19404}"/>
              </a:ext>
            </a:extLst>
          </p:cNvPr>
          <p:cNvGrpSpPr>
            <a:grpSpLocks/>
          </p:cNvGrpSpPr>
          <p:nvPr/>
        </p:nvGrpSpPr>
        <p:grpSpPr>
          <a:xfrm>
            <a:off x="1192037" y="2255285"/>
            <a:ext cx="261345" cy="513412"/>
            <a:chOff x="-1" y="0"/>
            <a:chExt cx="580393" cy="1026822"/>
          </a:xfrm>
        </p:grpSpPr>
        <p:sp>
          <p:nvSpPr>
            <p:cNvPr id="29" name="Cirkel">
              <a:extLst>
                <a:ext uri="{FF2B5EF4-FFF2-40B4-BE49-F238E27FC236}">
                  <a16:creationId xmlns:a16="http://schemas.microsoft.com/office/drawing/2014/main" id="{E7339C9E-F325-0918-9C70-82179C59611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9" name="VIB">
              <a:extLst>
                <a:ext uri="{FF2B5EF4-FFF2-40B4-BE49-F238E27FC236}">
                  <a16:creationId xmlns:a16="http://schemas.microsoft.com/office/drawing/2014/main" id="{BE464A72-69E3-B0BD-2F17-B3149004BC8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80F7D8D3-D8FA-4FEA-4096-3399563726E8}"/>
              </a:ext>
            </a:extLst>
          </p:cNvPr>
          <p:cNvCxnSpPr>
            <a:cxnSpLocks/>
            <a:endCxn id="23" idx="4"/>
          </p:cNvCxnSpPr>
          <p:nvPr/>
        </p:nvCxnSpPr>
        <p:spPr>
          <a:xfrm flipV="1">
            <a:off x="8599905" y="5211230"/>
            <a:ext cx="1258785" cy="35120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koppling 100">
            <a:extLst>
              <a:ext uri="{FF2B5EF4-FFF2-40B4-BE49-F238E27FC236}">
                <a16:creationId xmlns:a16="http://schemas.microsoft.com/office/drawing/2014/main" id="{B83DA019-2666-7CEE-9514-BEE64FE62909}"/>
              </a:ext>
            </a:extLst>
          </p:cNvPr>
          <p:cNvCxnSpPr>
            <a:cxnSpLocks/>
            <a:endCxn id="112" idx="2"/>
          </p:cNvCxnSpPr>
          <p:nvPr/>
        </p:nvCxnSpPr>
        <p:spPr>
          <a:xfrm flipV="1">
            <a:off x="7419701" y="5500493"/>
            <a:ext cx="1000164" cy="168833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koppling 104">
            <a:extLst>
              <a:ext uri="{FF2B5EF4-FFF2-40B4-BE49-F238E27FC236}">
                <a16:creationId xmlns:a16="http://schemas.microsoft.com/office/drawing/2014/main" id="{EF3CEEDF-0F75-1609-8AB2-0CFC0ED60866}"/>
              </a:ext>
            </a:extLst>
          </p:cNvPr>
          <p:cNvCxnSpPr>
            <a:cxnSpLocks/>
            <a:endCxn id="112" idx="6"/>
          </p:cNvCxnSpPr>
          <p:nvPr/>
        </p:nvCxnSpPr>
        <p:spPr>
          <a:xfrm flipH="1">
            <a:off x="8677206" y="5026933"/>
            <a:ext cx="2697174" cy="4735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irkel">
            <a:extLst>
              <a:ext uri="{FF2B5EF4-FFF2-40B4-BE49-F238E27FC236}">
                <a16:creationId xmlns:a16="http://schemas.microsoft.com/office/drawing/2014/main" id="{D3DE324D-0703-4C65-10D1-053DE4533C97}"/>
              </a:ext>
            </a:extLst>
          </p:cNvPr>
          <p:cNvSpPr>
            <a:spLocks/>
          </p:cNvSpPr>
          <p:nvPr/>
        </p:nvSpPr>
        <p:spPr>
          <a:xfrm>
            <a:off x="2931810" y="253077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3" name="Gruppera">
            <a:extLst>
              <a:ext uri="{FF2B5EF4-FFF2-40B4-BE49-F238E27FC236}">
                <a16:creationId xmlns:a16="http://schemas.microsoft.com/office/drawing/2014/main" id="{73402BD7-C03B-CF40-7697-FB71F2719EB3}"/>
              </a:ext>
            </a:extLst>
          </p:cNvPr>
          <p:cNvGrpSpPr>
            <a:grpSpLocks/>
          </p:cNvGrpSpPr>
          <p:nvPr/>
        </p:nvGrpSpPr>
        <p:grpSpPr>
          <a:xfrm>
            <a:off x="2582070" y="2465850"/>
            <a:ext cx="261345" cy="513412"/>
            <a:chOff x="-1" y="0"/>
            <a:chExt cx="580393" cy="1026822"/>
          </a:xfrm>
        </p:grpSpPr>
        <p:sp>
          <p:nvSpPr>
            <p:cNvPr id="15" name="Cirkel">
              <a:extLst>
                <a:ext uri="{FF2B5EF4-FFF2-40B4-BE49-F238E27FC236}">
                  <a16:creationId xmlns:a16="http://schemas.microsoft.com/office/drawing/2014/main" id="{A3067723-ADA6-69F6-66AF-94BCF07C493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2" name="VIB">
              <a:extLst>
                <a:ext uri="{FF2B5EF4-FFF2-40B4-BE49-F238E27FC236}">
                  <a16:creationId xmlns:a16="http://schemas.microsoft.com/office/drawing/2014/main" id="{E29094E7-2EED-6148-1ED9-638DDD9D7BC9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D64F9729-9CCA-1EFC-6430-FEEA316855BB}"/>
              </a:ext>
            </a:extLst>
          </p:cNvPr>
          <p:cNvCxnSpPr>
            <a:cxnSpLocks/>
          </p:cNvCxnSpPr>
          <p:nvPr/>
        </p:nvCxnSpPr>
        <p:spPr>
          <a:xfrm>
            <a:off x="897933" y="1991315"/>
            <a:ext cx="673774" cy="28643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pera">
            <a:extLst>
              <a:ext uri="{FF2B5EF4-FFF2-40B4-BE49-F238E27FC236}">
                <a16:creationId xmlns:a16="http://schemas.microsoft.com/office/drawing/2014/main" id="{B547F2D0-433F-A367-0E41-AA546D0E4A41}"/>
              </a:ext>
            </a:extLst>
          </p:cNvPr>
          <p:cNvGrpSpPr>
            <a:grpSpLocks/>
          </p:cNvGrpSpPr>
          <p:nvPr/>
        </p:nvGrpSpPr>
        <p:grpSpPr>
          <a:xfrm>
            <a:off x="1525903" y="3559011"/>
            <a:ext cx="261345" cy="513412"/>
            <a:chOff x="-1" y="0"/>
            <a:chExt cx="580393" cy="1026822"/>
          </a:xfrm>
        </p:grpSpPr>
        <p:sp>
          <p:nvSpPr>
            <p:cNvPr id="63" name="Cirkel">
              <a:extLst>
                <a:ext uri="{FF2B5EF4-FFF2-40B4-BE49-F238E27FC236}">
                  <a16:creationId xmlns:a16="http://schemas.microsoft.com/office/drawing/2014/main" id="{2D64CE09-E292-37F3-6424-BE40EB3F67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noFill/>
            <a:ln w="12700" cap="flat">
              <a:solidFill>
                <a:schemeClr val="accent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4" name="VIB">
              <a:extLst>
                <a:ext uri="{FF2B5EF4-FFF2-40B4-BE49-F238E27FC236}">
                  <a16:creationId xmlns:a16="http://schemas.microsoft.com/office/drawing/2014/main" id="{4A48233C-8CC6-ED42-31BA-6AE27F9C6F50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82" name="Cirkel">
            <a:extLst>
              <a:ext uri="{FF2B5EF4-FFF2-40B4-BE49-F238E27FC236}">
                <a16:creationId xmlns:a16="http://schemas.microsoft.com/office/drawing/2014/main" id="{3E620AD3-57E8-9BB7-6B00-B3792A8EBA60}"/>
              </a:ext>
            </a:extLst>
          </p:cNvPr>
          <p:cNvSpPr>
            <a:spLocks/>
          </p:cNvSpPr>
          <p:nvPr/>
        </p:nvSpPr>
        <p:spPr>
          <a:xfrm>
            <a:off x="1879756" y="3609385"/>
            <a:ext cx="257340" cy="285751"/>
          </a:xfrm>
          <a:prstGeom prst="ellipse">
            <a:avLst/>
          </a:prstGeom>
          <a:noFill/>
          <a:ln w="12700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85" name="Rak pilkoppling 84">
            <a:extLst>
              <a:ext uri="{FF2B5EF4-FFF2-40B4-BE49-F238E27FC236}">
                <a16:creationId xmlns:a16="http://schemas.microsoft.com/office/drawing/2014/main" id="{06585C70-73E5-E4BF-9070-82CFB657ED54}"/>
              </a:ext>
            </a:extLst>
          </p:cNvPr>
          <p:cNvCxnSpPr>
            <a:cxnSpLocks/>
            <a:stCxn id="82" idx="1"/>
            <a:endCxn id="33" idx="4"/>
          </p:cNvCxnSpPr>
          <p:nvPr/>
        </p:nvCxnSpPr>
        <p:spPr>
          <a:xfrm flipH="1" flipV="1">
            <a:off x="1591847" y="2777983"/>
            <a:ext cx="325596" cy="873249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ak pilkoppling 90">
            <a:extLst>
              <a:ext uri="{FF2B5EF4-FFF2-40B4-BE49-F238E27FC236}">
                <a16:creationId xmlns:a16="http://schemas.microsoft.com/office/drawing/2014/main" id="{CCA41093-303D-B935-67E3-6D41C7367D7B}"/>
              </a:ext>
            </a:extLst>
          </p:cNvPr>
          <p:cNvCxnSpPr>
            <a:cxnSpLocks/>
          </p:cNvCxnSpPr>
          <p:nvPr/>
        </p:nvCxnSpPr>
        <p:spPr>
          <a:xfrm flipH="1" flipV="1">
            <a:off x="5984488" y="-177553"/>
            <a:ext cx="7939" cy="637416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ruta 93">
            <a:extLst>
              <a:ext uri="{FF2B5EF4-FFF2-40B4-BE49-F238E27FC236}">
                <a16:creationId xmlns:a16="http://schemas.microsoft.com/office/drawing/2014/main" id="{5B3B2185-9FA4-98DD-AE96-5671008703F2}"/>
              </a:ext>
            </a:extLst>
          </p:cNvPr>
          <p:cNvSpPr txBox="1"/>
          <p:nvPr/>
        </p:nvSpPr>
        <p:spPr>
          <a:xfrm>
            <a:off x="4322880" y="535534"/>
            <a:ext cx="255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inkast </a:t>
            </a:r>
          </a:p>
        </p:txBody>
      </p:sp>
      <p:grpSp>
        <p:nvGrpSpPr>
          <p:cNvPr id="95" name="Gruppera">
            <a:extLst>
              <a:ext uri="{FF2B5EF4-FFF2-40B4-BE49-F238E27FC236}">
                <a16:creationId xmlns:a16="http://schemas.microsoft.com/office/drawing/2014/main" id="{5AE1A97E-7CF7-08C2-F314-2F2E8C581735}"/>
              </a:ext>
            </a:extLst>
          </p:cNvPr>
          <p:cNvGrpSpPr/>
          <p:nvPr/>
        </p:nvGrpSpPr>
        <p:grpSpPr>
          <a:xfrm flipH="1">
            <a:off x="10195728" y="5646055"/>
            <a:ext cx="310181" cy="513412"/>
            <a:chOff x="-1" y="0"/>
            <a:chExt cx="580393" cy="1026822"/>
          </a:xfrm>
        </p:grpSpPr>
        <p:sp>
          <p:nvSpPr>
            <p:cNvPr id="97" name="Cirkel">
              <a:extLst>
                <a:ext uri="{FF2B5EF4-FFF2-40B4-BE49-F238E27FC236}">
                  <a16:creationId xmlns:a16="http://schemas.microsoft.com/office/drawing/2014/main" id="{9E2B45DF-E2EE-7279-8954-131C63ACDF8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98" name="VIB">
              <a:extLst>
                <a:ext uri="{FF2B5EF4-FFF2-40B4-BE49-F238E27FC236}">
                  <a16:creationId xmlns:a16="http://schemas.microsoft.com/office/drawing/2014/main" id="{4851E850-4872-C17E-4F77-58ABA5422B5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00" name="Cirkel">
            <a:extLst>
              <a:ext uri="{FF2B5EF4-FFF2-40B4-BE49-F238E27FC236}">
                <a16:creationId xmlns:a16="http://schemas.microsoft.com/office/drawing/2014/main" id="{9CBB2FBE-5356-E858-0A66-D03C346661A7}"/>
              </a:ext>
            </a:extLst>
          </p:cNvPr>
          <p:cNvSpPr>
            <a:spLocks/>
          </p:cNvSpPr>
          <p:nvPr/>
        </p:nvSpPr>
        <p:spPr>
          <a:xfrm>
            <a:off x="9855198" y="563609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02" name="Gruppera">
            <a:extLst>
              <a:ext uri="{FF2B5EF4-FFF2-40B4-BE49-F238E27FC236}">
                <a16:creationId xmlns:a16="http://schemas.microsoft.com/office/drawing/2014/main" id="{00C2F814-F69C-C40B-B160-550B320E3630}"/>
              </a:ext>
            </a:extLst>
          </p:cNvPr>
          <p:cNvGrpSpPr/>
          <p:nvPr/>
        </p:nvGrpSpPr>
        <p:grpSpPr>
          <a:xfrm flipH="1">
            <a:off x="7106297" y="5504011"/>
            <a:ext cx="310181" cy="513412"/>
            <a:chOff x="-1" y="0"/>
            <a:chExt cx="580393" cy="1026822"/>
          </a:xfrm>
        </p:grpSpPr>
        <p:sp>
          <p:nvSpPr>
            <p:cNvPr id="103" name="Cirkel">
              <a:extLst>
                <a:ext uri="{FF2B5EF4-FFF2-40B4-BE49-F238E27FC236}">
                  <a16:creationId xmlns:a16="http://schemas.microsoft.com/office/drawing/2014/main" id="{2682551E-CF6E-AF0F-4889-E73F34A8E7A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4" name="VIB">
              <a:extLst>
                <a:ext uri="{FF2B5EF4-FFF2-40B4-BE49-F238E27FC236}">
                  <a16:creationId xmlns:a16="http://schemas.microsoft.com/office/drawing/2014/main" id="{1A0AE52A-7B39-E9A0-F736-F1667D0E791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06" name="Cirkel">
            <a:extLst>
              <a:ext uri="{FF2B5EF4-FFF2-40B4-BE49-F238E27FC236}">
                <a16:creationId xmlns:a16="http://schemas.microsoft.com/office/drawing/2014/main" id="{35E1B256-CC30-3383-5FAA-8D55D30523E6}"/>
              </a:ext>
            </a:extLst>
          </p:cNvPr>
          <p:cNvSpPr>
            <a:spLocks/>
          </p:cNvSpPr>
          <p:nvPr/>
        </p:nvSpPr>
        <p:spPr>
          <a:xfrm>
            <a:off x="6883508" y="5574054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07" name="Cirkel">
            <a:extLst>
              <a:ext uri="{FF2B5EF4-FFF2-40B4-BE49-F238E27FC236}">
                <a16:creationId xmlns:a16="http://schemas.microsoft.com/office/drawing/2014/main" id="{F3EEBDE4-6411-D632-D27B-A436BD7F0EC5}"/>
              </a:ext>
            </a:extLst>
          </p:cNvPr>
          <p:cNvSpPr>
            <a:spLocks/>
          </p:cNvSpPr>
          <p:nvPr/>
        </p:nvSpPr>
        <p:spPr>
          <a:xfrm>
            <a:off x="7291031" y="5140421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09" name="Cirkel">
            <a:extLst>
              <a:ext uri="{FF2B5EF4-FFF2-40B4-BE49-F238E27FC236}">
                <a16:creationId xmlns:a16="http://schemas.microsoft.com/office/drawing/2014/main" id="{1E52E028-AC91-C990-18A8-2D73C5CA0929}"/>
              </a:ext>
            </a:extLst>
          </p:cNvPr>
          <p:cNvSpPr>
            <a:spLocks/>
          </p:cNvSpPr>
          <p:nvPr/>
        </p:nvSpPr>
        <p:spPr>
          <a:xfrm>
            <a:off x="6722857" y="4829700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10" name="Cirkel">
            <a:extLst>
              <a:ext uri="{FF2B5EF4-FFF2-40B4-BE49-F238E27FC236}">
                <a16:creationId xmlns:a16="http://schemas.microsoft.com/office/drawing/2014/main" id="{944DFF02-A6C3-3927-4B5C-FF270796FE64}"/>
              </a:ext>
            </a:extLst>
          </p:cNvPr>
          <p:cNvSpPr>
            <a:spLocks/>
          </p:cNvSpPr>
          <p:nvPr/>
        </p:nvSpPr>
        <p:spPr>
          <a:xfrm>
            <a:off x="6494635" y="5350679"/>
            <a:ext cx="257340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grpSp>
        <p:nvGrpSpPr>
          <p:cNvPr id="111" name="Gruppera">
            <a:extLst>
              <a:ext uri="{FF2B5EF4-FFF2-40B4-BE49-F238E27FC236}">
                <a16:creationId xmlns:a16="http://schemas.microsoft.com/office/drawing/2014/main" id="{4FD821E7-1406-8F05-3181-D1F7FE98D8A8}"/>
              </a:ext>
            </a:extLst>
          </p:cNvPr>
          <p:cNvGrpSpPr>
            <a:grpSpLocks/>
          </p:cNvGrpSpPr>
          <p:nvPr/>
        </p:nvGrpSpPr>
        <p:grpSpPr>
          <a:xfrm>
            <a:off x="8415861" y="5357617"/>
            <a:ext cx="261345" cy="513412"/>
            <a:chOff x="-1" y="0"/>
            <a:chExt cx="580393" cy="1026822"/>
          </a:xfrm>
        </p:grpSpPr>
        <p:sp>
          <p:nvSpPr>
            <p:cNvPr id="112" name="Cirkel">
              <a:extLst>
                <a:ext uri="{FF2B5EF4-FFF2-40B4-BE49-F238E27FC236}">
                  <a16:creationId xmlns:a16="http://schemas.microsoft.com/office/drawing/2014/main" id="{B714C797-54C1-6BEE-CFE9-A866D72B9FF6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noFill/>
            <a:ln w="12700" cap="flat">
              <a:solidFill>
                <a:schemeClr val="accent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13" name="VIB">
              <a:extLst>
                <a:ext uri="{FF2B5EF4-FFF2-40B4-BE49-F238E27FC236}">
                  <a16:creationId xmlns:a16="http://schemas.microsoft.com/office/drawing/2014/main" id="{FFAA805A-82E6-A36A-8849-875D904D1DEA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14" name="Cirkel">
            <a:extLst>
              <a:ext uri="{FF2B5EF4-FFF2-40B4-BE49-F238E27FC236}">
                <a16:creationId xmlns:a16="http://schemas.microsoft.com/office/drawing/2014/main" id="{13B92909-39EE-F600-588D-4198DF049870}"/>
              </a:ext>
            </a:extLst>
          </p:cNvPr>
          <p:cNvSpPr>
            <a:spLocks/>
          </p:cNvSpPr>
          <p:nvPr/>
        </p:nvSpPr>
        <p:spPr>
          <a:xfrm>
            <a:off x="8211032" y="5359766"/>
            <a:ext cx="257340" cy="285751"/>
          </a:xfrm>
          <a:prstGeom prst="ellipse">
            <a:avLst/>
          </a:prstGeom>
          <a:noFill/>
          <a:ln w="12700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16" name="Rak pilkoppling 115">
            <a:extLst>
              <a:ext uri="{FF2B5EF4-FFF2-40B4-BE49-F238E27FC236}">
                <a16:creationId xmlns:a16="http://schemas.microsoft.com/office/drawing/2014/main" id="{DE120D1E-8279-49A0-88D2-68F4FD679932}"/>
              </a:ext>
            </a:extLst>
          </p:cNvPr>
          <p:cNvCxnSpPr>
            <a:cxnSpLocks/>
            <a:stCxn id="114" idx="7"/>
          </p:cNvCxnSpPr>
          <p:nvPr/>
        </p:nvCxnSpPr>
        <p:spPr>
          <a:xfrm flipV="1">
            <a:off x="8430685" y="5123932"/>
            <a:ext cx="1136522" cy="277681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pilkoppling 119">
            <a:extLst>
              <a:ext uri="{FF2B5EF4-FFF2-40B4-BE49-F238E27FC236}">
                <a16:creationId xmlns:a16="http://schemas.microsoft.com/office/drawing/2014/main" id="{B3FB3E3E-93AE-54D6-136A-88EB8F17AEFD}"/>
              </a:ext>
            </a:extLst>
          </p:cNvPr>
          <p:cNvCxnSpPr>
            <a:cxnSpLocks/>
            <a:stCxn id="23" idx="7"/>
          </p:cNvCxnSpPr>
          <p:nvPr/>
        </p:nvCxnSpPr>
        <p:spPr>
          <a:xfrm flipH="1" flipV="1">
            <a:off x="9064101" y="4743930"/>
            <a:ext cx="686604" cy="223396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pilkoppling 123">
            <a:extLst>
              <a:ext uri="{FF2B5EF4-FFF2-40B4-BE49-F238E27FC236}">
                <a16:creationId xmlns:a16="http://schemas.microsoft.com/office/drawing/2014/main" id="{F5D3C40C-B454-E048-DEEE-8AAA95F38EDC}"/>
              </a:ext>
            </a:extLst>
          </p:cNvPr>
          <p:cNvCxnSpPr>
            <a:cxnSpLocks/>
            <a:stCxn id="112" idx="0"/>
          </p:cNvCxnSpPr>
          <p:nvPr/>
        </p:nvCxnSpPr>
        <p:spPr>
          <a:xfrm flipV="1">
            <a:off x="8548536" y="4828568"/>
            <a:ext cx="201469" cy="52904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uppera">
            <a:extLst>
              <a:ext uri="{FF2B5EF4-FFF2-40B4-BE49-F238E27FC236}">
                <a16:creationId xmlns:a16="http://schemas.microsoft.com/office/drawing/2014/main" id="{04FD3646-2AC9-FDED-303A-47910E757D05}"/>
              </a:ext>
            </a:extLst>
          </p:cNvPr>
          <p:cNvGrpSpPr>
            <a:grpSpLocks/>
          </p:cNvGrpSpPr>
          <p:nvPr/>
        </p:nvGrpSpPr>
        <p:grpSpPr>
          <a:xfrm>
            <a:off x="6961188" y="3352678"/>
            <a:ext cx="261345" cy="513412"/>
            <a:chOff x="-1" y="0"/>
            <a:chExt cx="580393" cy="1026822"/>
          </a:xfrm>
        </p:grpSpPr>
        <p:sp>
          <p:nvSpPr>
            <p:cNvPr id="128" name="Cirkel">
              <a:extLst>
                <a:ext uri="{FF2B5EF4-FFF2-40B4-BE49-F238E27FC236}">
                  <a16:creationId xmlns:a16="http://schemas.microsoft.com/office/drawing/2014/main" id="{86440956-2DD3-7F6E-7072-532C79546559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29" name="VIB">
              <a:extLst>
                <a:ext uri="{FF2B5EF4-FFF2-40B4-BE49-F238E27FC236}">
                  <a16:creationId xmlns:a16="http://schemas.microsoft.com/office/drawing/2014/main" id="{93D88791-90C0-0DCF-09D3-A4D88017EB8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30" name="Cirkel">
            <a:extLst>
              <a:ext uri="{FF2B5EF4-FFF2-40B4-BE49-F238E27FC236}">
                <a16:creationId xmlns:a16="http://schemas.microsoft.com/office/drawing/2014/main" id="{D0A3D3A2-0681-0331-FFB4-D32B27D99C06}"/>
              </a:ext>
            </a:extLst>
          </p:cNvPr>
          <p:cNvSpPr>
            <a:spLocks/>
          </p:cNvSpPr>
          <p:nvPr/>
        </p:nvSpPr>
        <p:spPr>
          <a:xfrm>
            <a:off x="6906763" y="36728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131" name="Gruppera">
            <a:extLst>
              <a:ext uri="{FF2B5EF4-FFF2-40B4-BE49-F238E27FC236}">
                <a16:creationId xmlns:a16="http://schemas.microsoft.com/office/drawing/2014/main" id="{0F3E209B-11E4-0674-EB8B-C64EBFAF039F}"/>
              </a:ext>
            </a:extLst>
          </p:cNvPr>
          <p:cNvGrpSpPr>
            <a:grpSpLocks/>
          </p:cNvGrpSpPr>
          <p:nvPr/>
        </p:nvGrpSpPr>
        <p:grpSpPr>
          <a:xfrm>
            <a:off x="7769060" y="3441456"/>
            <a:ext cx="261345" cy="513412"/>
            <a:chOff x="-1" y="0"/>
            <a:chExt cx="580393" cy="1026822"/>
          </a:xfrm>
        </p:grpSpPr>
        <p:sp>
          <p:nvSpPr>
            <p:cNvPr id="132" name="Cirkel">
              <a:extLst>
                <a:ext uri="{FF2B5EF4-FFF2-40B4-BE49-F238E27FC236}">
                  <a16:creationId xmlns:a16="http://schemas.microsoft.com/office/drawing/2014/main" id="{B72FBCDF-D5A1-E6C2-BFF0-5F2433F7199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33" name="VIB">
              <a:extLst>
                <a:ext uri="{FF2B5EF4-FFF2-40B4-BE49-F238E27FC236}">
                  <a16:creationId xmlns:a16="http://schemas.microsoft.com/office/drawing/2014/main" id="{41AC749E-5770-F8A6-6D7F-5447C661A501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134" name="Cirkel">
            <a:extLst>
              <a:ext uri="{FF2B5EF4-FFF2-40B4-BE49-F238E27FC236}">
                <a16:creationId xmlns:a16="http://schemas.microsoft.com/office/drawing/2014/main" id="{A7D84861-0EC1-3DCB-EFF0-B481AC08BFD6}"/>
              </a:ext>
            </a:extLst>
          </p:cNvPr>
          <p:cNvSpPr>
            <a:spLocks/>
          </p:cNvSpPr>
          <p:nvPr/>
        </p:nvSpPr>
        <p:spPr>
          <a:xfrm>
            <a:off x="7581471" y="3672842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99E3649D-7BC3-E6B8-E03B-ED49A6200BA9}"/>
              </a:ext>
            </a:extLst>
          </p:cNvPr>
          <p:cNvCxnSpPr>
            <a:cxnSpLocks/>
          </p:cNvCxnSpPr>
          <p:nvPr/>
        </p:nvCxnSpPr>
        <p:spPr>
          <a:xfrm flipH="1" flipV="1">
            <a:off x="1613102" y="4889603"/>
            <a:ext cx="28745" cy="39097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era">
            <a:extLst>
              <a:ext uri="{FF2B5EF4-FFF2-40B4-BE49-F238E27FC236}">
                <a16:creationId xmlns:a16="http://schemas.microsoft.com/office/drawing/2014/main" id="{DA365F58-D374-DEF2-3F07-3779530EDE51}"/>
              </a:ext>
            </a:extLst>
          </p:cNvPr>
          <p:cNvGrpSpPr>
            <a:grpSpLocks/>
          </p:cNvGrpSpPr>
          <p:nvPr/>
        </p:nvGrpSpPr>
        <p:grpSpPr>
          <a:xfrm>
            <a:off x="5561924" y="2816530"/>
            <a:ext cx="261345" cy="513412"/>
            <a:chOff x="-1" y="0"/>
            <a:chExt cx="580393" cy="1026822"/>
          </a:xfrm>
        </p:grpSpPr>
        <p:sp>
          <p:nvSpPr>
            <p:cNvPr id="35" name="Cirkel">
              <a:extLst>
                <a:ext uri="{FF2B5EF4-FFF2-40B4-BE49-F238E27FC236}">
                  <a16:creationId xmlns:a16="http://schemas.microsoft.com/office/drawing/2014/main" id="{B3D21C78-ACC0-4CE0-F5A3-EA874DB015A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6" name="VIB">
              <a:extLst>
                <a:ext uri="{FF2B5EF4-FFF2-40B4-BE49-F238E27FC236}">
                  <a16:creationId xmlns:a16="http://schemas.microsoft.com/office/drawing/2014/main" id="{21AF1EA1-6293-6024-6A97-7EC3C05BA42E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7" name="Gruppera">
            <a:extLst>
              <a:ext uri="{FF2B5EF4-FFF2-40B4-BE49-F238E27FC236}">
                <a16:creationId xmlns:a16="http://schemas.microsoft.com/office/drawing/2014/main" id="{08CA1C7D-B861-1D64-2C9F-D5CCCFE6AB55}"/>
              </a:ext>
            </a:extLst>
          </p:cNvPr>
          <p:cNvGrpSpPr>
            <a:grpSpLocks/>
          </p:cNvGrpSpPr>
          <p:nvPr/>
        </p:nvGrpSpPr>
        <p:grpSpPr>
          <a:xfrm>
            <a:off x="2618952" y="3238847"/>
            <a:ext cx="261345" cy="513412"/>
            <a:chOff x="-1" y="0"/>
            <a:chExt cx="580393" cy="1026822"/>
          </a:xfrm>
        </p:grpSpPr>
        <p:sp>
          <p:nvSpPr>
            <p:cNvPr id="43" name="Cirkel">
              <a:extLst>
                <a:ext uri="{FF2B5EF4-FFF2-40B4-BE49-F238E27FC236}">
                  <a16:creationId xmlns:a16="http://schemas.microsoft.com/office/drawing/2014/main" id="{E998424F-D839-0AAD-01C0-CF4DA134F13D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5" name="VIB">
              <a:extLst>
                <a:ext uri="{FF2B5EF4-FFF2-40B4-BE49-F238E27FC236}">
                  <a16:creationId xmlns:a16="http://schemas.microsoft.com/office/drawing/2014/main" id="{3110417A-54D1-5578-8FFE-3758E8117015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46" name="Cirkel">
            <a:extLst>
              <a:ext uri="{FF2B5EF4-FFF2-40B4-BE49-F238E27FC236}">
                <a16:creationId xmlns:a16="http://schemas.microsoft.com/office/drawing/2014/main" id="{6A7BDC4A-DAC8-8FF3-917B-1D597C18E5B5}"/>
              </a:ext>
            </a:extLst>
          </p:cNvPr>
          <p:cNvSpPr>
            <a:spLocks/>
          </p:cNvSpPr>
          <p:nvPr/>
        </p:nvSpPr>
        <p:spPr>
          <a:xfrm>
            <a:off x="2985417" y="3547289"/>
            <a:ext cx="257340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74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>
            <a:off x="5023305" y="3469858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74B0E30-C013-47FD-B372-9F1F324ED235}"/>
              </a:ext>
            </a:extLst>
          </p:cNvPr>
          <p:cNvSpPr/>
          <p:nvPr/>
        </p:nvSpPr>
        <p:spPr>
          <a:xfrm>
            <a:off x="5229832" y="3460398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>
            <a:off x="5436359" y="3469857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>
            <a:off x="4504093" y="3719928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>
            <a:off x="5123883" y="1912597"/>
            <a:ext cx="290198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>
            <a:off x="5658242" y="3748732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>
            <a:off x="4842452" y="3490053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>
            <a:off x="5722476" y="5564241"/>
            <a:ext cx="285751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>
            <a:off x="4746495" y="2366752"/>
            <a:ext cx="285751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AAF54DDC-C9B1-4EDF-B987-FD03F715F3A7}"/>
              </a:ext>
            </a:extLst>
          </p:cNvPr>
          <p:cNvCxnSpPr>
            <a:cxnSpLocks/>
            <a:stCxn id="60" idx="4"/>
          </p:cNvCxnSpPr>
          <p:nvPr/>
        </p:nvCxnSpPr>
        <p:spPr>
          <a:xfrm flipH="1">
            <a:off x="6777921" y="1917369"/>
            <a:ext cx="771503" cy="10627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>
            <a:off x="5898517" y="3414930"/>
            <a:ext cx="290198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>
            <a:off x="4393823" y="3549808"/>
            <a:ext cx="290198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>
            <a:off x="8409193" y="3389318"/>
            <a:ext cx="290198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4112A46-FAE5-8278-2F22-373E7AC8074E}"/>
              </a:ext>
            </a:extLst>
          </p:cNvPr>
          <p:cNvCxnSpPr>
            <a:cxnSpLocks/>
            <a:stCxn id="59" idx="6"/>
          </p:cNvCxnSpPr>
          <p:nvPr/>
        </p:nvCxnSpPr>
        <p:spPr>
          <a:xfrm>
            <a:off x="5032246" y="2509628"/>
            <a:ext cx="1774758" cy="6133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>
            <a:off x="4217460" y="2077273"/>
            <a:ext cx="290198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>
            <a:off x="6491006" y="3614095"/>
            <a:ext cx="290198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>
            <a:off x="3779060" y="3509839"/>
            <a:ext cx="290198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>
            <a:off x="7402102" y="1631618"/>
            <a:ext cx="290198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6" name="Cirkel">
            <a:extLst>
              <a:ext uri="{FF2B5EF4-FFF2-40B4-BE49-F238E27FC236}">
                <a16:creationId xmlns:a16="http://schemas.microsoft.com/office/drawing/2014/main" id="{246DA188-5951-5998-8F8C-6303D460745F}"/>
              </a:ext>
            </a:extLst>
          </p:cNvPr>
          <p:cNvSpPr/>
          <p:nvPr/>
        </p:nvSpPr>
        <p:spPr>
          <a:xfrm>
            <a:off x="7725911" y="3629340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>
            <a:off x="4020790" y="3700681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>
            <a:off x="6437139" y="3737499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8C02032F-418C-5A04-3998-E263DA4B3573}"/>
              </a:ext>
            </a:extLst>
          </p:cNvPr>
          <p:cNvCxnSpPr>
            <a:cxnSpLocks/>
          </p:cNvCxnSpPr>
          <p:nvPr/>
        </p:nvCxnSpPr>
        <p:spPr>
          <a:xfrm flipH="1" flipV="1">
            <a:off x="5547123" y="3339687"/>
            <a:ext cx="431536" cy="22308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4E49795E-0357-52A5-E988-7EE38445CD89}"/>
              </a:ext>
            </a:extLst>
          </p:cNvPr>
          <p:cNvCxnSpPr>
            <a:cxnSpLocks/>
          </p:cNvCxnSpPr>
          <p:nvPr/>
        </p:nvCxnSpPr>
        <p:spPr>
          <a:xfrm>
            <a:off x="5297006" y="3881809"/>
            <a:ext cx="250117" cy="45562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B9AF802E-0E3B-FC38-E1E7-E1BD2FCF2F81}"/>
              </a:ext>
            </a:extLst>
          </p:cNvPr>
          <p:cNvCxnSpPr>
            <a:cxnSpLocks/>
          </p:cNvCxnSpPr>
          <p:nvPr/>
        </p:nvCxnSpPr>
        <p:spPr>
          <a:xfrm>
            <a:off x="6781204" y="3646024"/>
            <a:ext cx="549878" cy="73904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46821493-20C9-C06B-578C-6F2E0D2B3712}"/>
              </a:ext>
            </a:extLst>
          </p:cNvPr>
          <p:cNvCxnSpPr>
            <a:cxnSpLocks/>
          </p:cNvCxnSpPr>
          <p:nvPr/>
        </p:nvCxnSpPr>
        <p:spPr>
          <a:xfrm flipH="1">
            <a:off x="6722890" y="3741311"/>
            <a:ext cx="510536" cy="52901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AF71AC72-3ACE-EB7C-8B0B-B930783E6E3E}"/>
              </a:ext>
            </a:extLst>
          </p:cNvPr>
          <p:cNvCxnSpPr>
            <a:cxnSpLocks/>
          </p:cNvCxnSpPr>
          <p:nvPr/>
        </p:nvCxnSpPr>
        <p:spPr>
          <a:xfrm flipV="1">
            <a:off x="5761943" y="3484881"/>
            <a:ext cx="33429" cy="25545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koppling 51">
            <a:extLst>
              <a:ext uri="{FF2B5EF4-FFF2-40B4-BE49-F238E27FC236}">
                <a16:creationId xmlns:a16="http://schemas.microsoft.com/office/drawing/2014/main" id="{C181B527-AE07-7A17-5D14-6D75FAC67746}"/>
              </a:ext>
            </a:extLst>
          </p:cNvPr>
          <p:cNvCxnSpPr>
            <a:cxnSpLocks/>
          </p:cNvCxnSpPr>
          <p:nvPr/>
        </p:nvCxnSpPr>
        <p:spPr>
          <a:xfrm flipV="1">
            <a:off x="6781204" y="3802765"/>
            <a:ext cx="303151" cy="10328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pilkoppling 62">
            <a:extLst>
              <a:ext uri="{FF2B5EF4-FFF2-40B4-BE49-F238E27FC236}">
                <a16:creationId xmlns:a16="http://schemas.microsoft.com/office/drawing/2014/main" id="{7FD8CB98-6C13-FEDE-B22E-C7082921138B}"/>
              </a:ext>
            </a:extLst>
          </p:cNvPr>
          <p:cNvCxnSpPr>
            <a:cxnSpLocks/>
          </p:cNvCxnSpPr>
          <p:nvPr/>
        </p:nvCxnSpPr>
        <p:spPr>
          <a:xfrm>
            <a:off x="4618895" y="3832873"/>
            <a:ext cx="547827" cy="50456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pilkoppling 63">
            <a:extLst>
              <a:ext uri="{FF2B5EF4-FFF2-40B4-BE49-F238E27FC236}">
                <a16:creationId xmlns:a16="http://schemas.microsoft.com/office/drawing/2014/main" id="{2CFF6C23-1199-4328-D54D-76F60DFCD8A9}"/>
              </a:ext>
            </a:extLst>
          </p:cNvPr>
          <p:cNvCxnSpPr>
            <a:cxnSpLocks/>
          </p:cNvCxnSpPr>
          <p:nvPr/>
        </p:nvCxnSpPr>
        <p:spPr>
          <a:xfrm>
            <a:off x="4014887" y="3807706"/>
            <a:ext cx="562932" cy="529728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irkel">
            <a:extLst>
              <a:ext uri="{FF2B5EF4-FFF2-40B4-BE49-F238E27FC236}">
                <a16:creationId xmlns:a16="http://schemas.microsoft.com/office/drawing/2014/main" id="{38B761B9-D1BA-37BE-9676-EF26E9EEF809}"/>
              </a:ext>
            </a:extLst>
          </p:cNvPr>
          <p:cNvSpPr/>
          <p:nvPr/>
        </p:nvSpPr>
        <p:spPr>
          <a:xfrm>
            <a:off x="5051106" y="3911464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C00D41FC-2692-F7A9-ADD2-14DC3CC290BA}"/>
              </a:ext>
            </a:extLst>
          </p:cNvPr>
          <p:cNvSpPr txBox="1"/>
          <p:nvPr/>
        </p:nvSpPr>
        <p:spPr>
          <a:xfrm>
            <a:off x="8289725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frispark</a:t>
            </a:r>
            <a:br>
              <a:rPr lang="sv-SE" dirty="0"/>
            </a:br>
            <a:r>
              <a:rPr lang="sv-SE" dirty="0"/>
              <a:t>Variant</a:t>
            </a:r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0D1D4F32-064E-8EC7-8258-864FB4A64A77}"/>
              </a:ext>
            </a:extLst>
          </p:cNvPr>
          <p:cNvCxnSpPr>
            <a:cxnSpLocks/>
          </p:cNvCxnSpPr>
          <p:nvPr/>
        </p:nvCxnSpPr>
        <p:spPr>
          <a:xfrm>
            <a:off x="8726894" y="3372295"/>
            <a:ext cx="549878" cy="73904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5456F6F6-3BEA-6E87-F201-AD1840AD7F08}"/>
              </a:ext>
            </a:extLst>
          </p:cNvPr>
          <p:cNvCxnSpPr>
            <a:cxnSpLocks/>
          </p:cNvCxnSpPr>
          <p:nvPr/>
        </p:nvCxnSpPr>
        <p:spPr>
          <a:xfrm flipH="1">
            <a:off x="8668580" y="3467582"/>
            <a:ext cx="510536" cy="52901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07C6DE52-4AC8-3DFB-6EA9-21E421BFC03D}"/>
              </a:ext>
            </a:extLst>
          </p:cNvPr>
          <p:cNvCxnSpPr>
            <a:cxnSpLocks/>
          </p:cNvCxnSpPr>
          <p:nvPr/>
        </p:nvCxnSpPr>
        <p:spPr>
          <a:xfrm flipV="1">
            <a:off x="8036969" y="3626128"/>
            <a:ext cx="303151" cy="10328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13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CC8DBF45-74CB-4447-931E-701BC36426D5}"/>
              </a:ext>
            </a:extLst>
          </p:cNvPr>
          <p:cNvCxnSpPr>
            <a:cxnSpLocks/>
            <a:stCxn id="59" idx="4"/>
            <a:endCxn id="6" idx="7"/>
          </p:cNvCxnSpPr>
          <p:nvPr/>
        </p:nvCxnSpPr>
        <p:spPr>
          <a:xfrm flipH="1">
            <a:off x="5648593" y="3051973"/>
            <a:ext cx="1270913" cy="10375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>
            <a:off x="6212293" y="4064485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74B0E30-C013-47FD-B372-9F1F324ED235}"/>
              </a:ext>
            </a:extLst>
          </p:cNvPr>
          <p:cNvSpPr/>
          <p:nvPr/>
        </p:nvSpPr>
        <p:spPr>
          <a:xfrm>
            <a:off x="6442794" y="4064485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>
            <a:off x="6681631" y="4055430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>
            <a:off x="6919506" y="4055431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>
            <a:off x="7108673" y="2466733"/>
            <a:ext cx="290198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>
            <a:off x="6581441" y="4657286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>
            <a:off x="5686040" y="4371535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>
            <a:off x="5722476" y="5564241"/>
            <a:ext cx="285751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>
            <a:off x="6776630" y="2766222"/>
            <a:ext cx="285751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AAF54DDC-C9B1-4EDF-B987-FD03F715F3A7}"/>
              </a:ext>
            </a:extLst>
          </p:cNvPr>
          <p:cNvCxnSpPr>
            <a:cxnSpLocks/>
          </p:cNvCxnSpPr>
          <p:nvPr/>
        </p:nvCxnSpPr>
        <p:spPr>
          <a:xfrm flipH="1">
            <a:off x="6021468" y="3539075"/>
            <a:ext cx="848368" cy="3280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>
            <a:off x="5802099" y="4047391"/>
            <a:ext cx="290198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>
            <a:off x="5400242" y="4047687"/>
            <a:ext cx="290198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>
            <a:off x="6869836" y="3429000"/>
            <a:ext cx="290198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4112A46-FAE5-8278-2F22-373E7AC8074E}"/>
              </a:ext>
            </a:extLst>
          </p:cNvPr>
          <p:cNvCxnSpPr>
            <a:cxnSpLocks/>
          </p:cNvCxnSpPr>
          <p:nvPr/>
        </p:nvCxnSpPr>
        <p:spPr>
          <a:xfrm flipV="1">
            <a:off x="5737966" y="3698756"/>
            <a:ext cx="181900" cy="3233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>
            <a:off x="6300553" y="2495778"/>
            <a:ext cx="290198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>
            <a:off x="7381078" y="4574431"/>
            <a:ext cx="290198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>
            <a:off x="8150306" y="4089535"/>
            <a:ext cx="290198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>
            <a:off x="3980479" y="2538561"/>
            <a:ext cx="290198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6" name="Cirkel">
            <a:extLst>
              <a:ext uri="{FF2B5EF4-FFF2-40B4-BE49-F238E27FC236}">
                <a16:creationId xmlns:a16="http://schemas.microsoft.com/office/drawing/2014/main" id="{246DA188-5951-5998-8F8C-6303D460745F}"/>
              </a:ext>
            </a:extLst>
          </p:cNvPr>
          <p:cNvSpPr/>
          <p:nvPr/>
        </p:nvSpPr>
        <p:spPr>
          <a:xfrm>
            <a:off x="4031840" y="2930145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>
            <a:off x="8148631" y="4439272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>
            <a:off x="7146688" y="4658382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C51829F-3931-6547-7781-EF592B53B1BC}"/>
              </a:ext>
            </a:extLst>
          </p:cNvPr>
          <p:cNvSpPr txBox="1"/>
          <p:nvPr/>
        </p:nvSpPr>
        <p:spPr>
          <a:xfrm>
            <a:off x="8289725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frispark</a:t>
            </a:r>
            <a:br>
              <a:rPr lang="sv-SE" dirty="0"/>
            </a:br>
            <a:r>
              <a:rPr lang="sv-SE" dirty="0"/>
              <a:t>Variant</a:t>
            </a:r>
          </a:p>
        </p:txBody>
      </p:sp>
    </p:spTree>
    <p:extLst>
      <p:ext uri="{BB962C8B-B14F-4D97-AF65-F5344CB8AC3E}">
        <p14:creationId xmlns:p14="http://schemas.microsoft.com/office/powerpoint/2010/main" val="371348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CC8DBF45-74CB-4447-931E-701BC36426D5}"/>
              </a:ext>
            </a:extLst>
          </p:cNvPr>
          <p:cNvCxnSpPr>
            <a:cxnSpLocks/>
            <a:stCxn id="59" idx="4"/>
            <a:endCxn id="6" idx="7"/>
          </p:cNvCxnSpPr>
          <p:nvPr/>
        </p:nvCxnSpPr>
        <p:spPr>
          <a:xfrm>
            <a:off x="5656578" y="3177808"/>
            <a:ext cx="1029485" cy="1037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 flipH="1">
            <a:off x="5104747" y="4173522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74B0E30-C013-47FD-B372-9F1F324ED235}"/>
              </a:ext>
            </a:extLst>
          </p:cNvPr>
          <p:cNvSpPr/>
          <p:nvPr/>
        </p:nvSpPr>
        <p:spPr>
          <a:xfrm flipH="1">
            <a:off x="5938317" y="4181265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 flipH="1">
            <a:off x="5667309" y="418126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 flipH="1">
            <a:off x="5396301" y="418126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 flipH="1">
            <a:off x="5219947" y="2592568"/>
            <a:ext cx="264327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 flipH="1">
            <a:off x="5241101" y="4656716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 flipH="1">
            <a:off x="6141500" y="4673111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 flipH="1">
            <a:off x="6043431" y="5690076"/>
            <a:ext cx="260277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 flipH="1">
            <a:off x="5526440" y="2892057"/>
            <a:ext cx="260277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AAF54DDC-C9B1-4EDF-B987-FD03F715F3A7}"/>
              </a:ext>
            </a:extLst>
          </p:cNvPr>
          <p:cNvCxnSpPr>
            <a:cxnSpLocks/>
            <a:stCxn id="3" idx="6"/>
            <a:endCxn id="32" idx="0"/>
          </p:cNvCxnSpPr>
          <p:nvPr/>
        </p:nvCxnSpPr>
        <p:spPr>
          <a:xfrm flipH="1" flipV="1">
            <a:off x="6068455" y="4181265"/>
            <a:ext cx="275963" cy="142875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 flipH="1">
            <a:off x="6344418" y="4181264"/>
            <a:ext cx="264327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 flipH="1">
            <a:off x="6647946" y="4173523"/>
            <a:ext cx="264327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 flipH="1">
            <a:off x="4723655" y="4386960"/>
            <a:ext cx="264327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4112A46-FAE5-8278-2F22-373E7AC8074E}"/>
              </a:ext>
            </a:extLst>
          </p:cNvPr>
          <p:cNvCxnSpPr>
            <a:cxnSpLocks/>
            <a:stCxn id="6" idx="5"/>
            <a:endCxn id="4" idx="2"/>
          </p:cNvCxnSpPr>
          <p:nvPr/>
        </p:nvCxnSpPr>
        <p:spPr>
          <a:xfrm flipH="1">
            <a:off x="6585353" y="4417427"/>
            <a:ext cx="100709" cy="2772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 flipH="1">
            <a:off x="5956024" y="2621613"/>
            <a:ext cx="264327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 flipH="1">
            <a:off x="4988625" y="4521838"/>
            <a:ext cx="264327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 flipH="1">
            <a:off x="7577941" y="4440875"/>
            <a:ext cx="264327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 flipH="1">
            <a:off x="6951870" y="4155124"/>
            <a:ext cx="264327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6" name="Cirkel">
            <a:extLst>
              <a:ext uri="{FF2B5EF4-FFF2-40B4-BE49-F238E27FC236}">
                <a16:creationId xmlns:a16="http://schemas.microsoft.com/office/drawing/2014/main" id="{246DA188-5951-5998-8F8C-6303D460745F}"/>
              </a:ext>
            </a:extLst>
          </p:cNvPr>
          <p:cNvSpPr/>
          <p:nvPr/>
        </p:nvSpPr>
        <p:spPr>
          <a:xfrm flipH="1">
            <a:off x="6934593" y="4440875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 flipH="1">
            <a:off x="7480766" y="4609890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 flipH="1">
            <a:off x="4732293" y="4664713"/>
            <a:ext cx="260277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22AF1F3-2C56-B486-8AF0-71C219C2F21A}"/>
              </a:ext>
            </a:extLst>
          </p:cNvPr>
          <p:cNvSpPr txBox="1"/>
          <p:nvPr/>
        </p:nvSpPr>
        <p:spPr>
          <a:xfrm>
            <a:off x="8289725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frispark</a:t>
            </a:r>
            <a:br>
              <a:rPr lang="sv-SE" dirty="0"/>
            </a:br>
            <a:r>
              <a:rPr lang="sv-SE" dirty="0"/>
              <a:t>Variant</a:t>
            </a:r>
          </a:p>
        </p:txBody>
      </p:sp>
    </p:spTree>
    <p:extLst>
      <p:ext uri="{BB962C8B-B14F-4D97-AF65-F5344CB8AC3E}">
        <p14:creationId xmlns:p14="http://schemas.microsoft.com/office/powerpoint/2010/main" val="201100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CC8DBF45-74CB-4447-931E-701BC36426D5}"/>
              </a:ext>
            </a:extLst>
          </p:cNvPr>
          <p:cNvCxnSpPr>
            <a:cxnSpLocks/>
            <a:stCxn id="59" idx="2"/>
            <a:endCxn id="23" idx="6"/>
          </p:cNvCxnSpPr>
          <p:nvPr/>
        </p:nvCxnSpPr>
        <p:spPr>
          <a:xfrm flipH="1">
            <a:off x="6051581" y="2909098"/>
            <a:ext cx="238487" cy="1234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irkel">
            <a:extLst>
              <a:ext uri="{FF2B5EF4-FFF2-40B4-BE49-F238E27FC236}">
                <a16:creationId xmlns:a16="http://schemas.microsoft.com/office/drawing/2014/main" id="{D5DC3C6B-BD84-46EB-8386-E7F0F04FF3B6}"/>
              </a:ext>
            </a:extLst>
          </p:cNvPr>
          <p:cNvSpPr/>
          <p:nvPr/>
        </p:nvSpPr>
        <p:spPr>
          <a:xfrm>
            <a:off x="6753034" y="4047687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2" name="Cirkel">
            <a:extLst>
              <a:ext uri="{FF2B5EF4-FFF2-40B4-BE49-F238E27FC236}">
                <a16:creationId xmlns:a16="http://schemas.microsoft.com/office/drawing/2014/main" id="{874B0E30-C013-47FD-B372-9F1F324ED235}"/>
              </a:ext>
            </a:extLst>
          </p:cNvPr>
          <p:cNvSpPr/>
          <p:nvPr/>
        </p:nvSpPr>
        <p:spPr>
          <a:xfrm>
            <a:off x="5837878" y="4055430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3" name="Cirkel">
            <a:extLst>
              <a:ext uri="{FF2B5EF4-FFF2-40B4-BE49-F238E27FC236}">
                <a16:creationId xmlns:a16="http://schemas.microsoft.com/office/drawing/2014/main" id="{39DED0B2-013E-49C9-8939-51425A6D0A06}"/>
              </a:ext>
            </a:extLst>
          </p:cNvPr>
          <p:cNvSpPr/>
          <p:nvPr/>
        </p:nvSpPr>
        <p:spPr>
          <a:xfrm>
            <a:off x="6135411" y="4055431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Cirkel">
            <a:extLst>
              <a:ext uri="{FF2B5EF4-FFF2-40B4-BE49-F238E27FC236}">
                <a16:creationId xmlns:a16="http://schemas.microsoft.com/office/drawing/2014/main" id="{B3BD4D17-B00A-4F06-ACE9-7DC6BB388415}"/>
              </a:ext>
            </a:extLst>
          </p:cNvPr>
          <p:cNvSpPr/>
          <p:nvPr/>
        </p:nvSpPr>
        <p:spPr>
          <a:xfrm>
            <a:off x="6432944" y="4055431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grpSp>
        <p:nvGrpSpPr>
          <p:cNvPr id="48" name="Gruppera">
            <a:extLst>
              <a:ext uri="{FF2B5EF4-FFF2-40B4-BE49-F238E27FC236}">
                <a16:creationId xmlns:a16="http://schemas.microsoft.com/office/drawing/2014/main" id="{9CAE3B02-B512-4687-887F-E3BAB1D3CF39}"/>
              </a:ext>
            </a:extLst>
          </p:cNvPr>
          <p:cNvGrpSpPr/>
          <p:nvPr/>
        </p:nvGrpSpPr>
        <p:grpSpPr>
          <a:xfrm>
            <a:off x="6685441" y="2553607"/>
            <a:ext cx="290198" cy="513412"/>
            <a:chOff x="-1" y="0"/>
            <a:chExt cx="580393" cy="1026822"/>
          </a:xfrm>
        </p:grpSpPr>
        <p:sp>
          <p:nvSpPr>
            <p:cNvPr id="49" name="Cirkel">
              <a:extLst>
                <a:ext uri="{FF2B5EF4-FFF2-40B4-BE49-F238E27FC236}">
                  <a16:creationId xmlns:a16="http://schemas.microsoft.com/office/drawing/2014/main" id="{DE23002F-E06F-4972-AC78-F369D09677B1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50" name="VIB">
              <a:extLst>
                <a:ext uri="{FF2B5EF4-FFF2-40B4-BE49-F238E27FC236}">
                  <a16:creationId xmlns:a16="http://schemas.microsoft.com/office/drawing/2014/main" id="{2722DD00-F750-44B8-BB0F-ECF9D0A0B372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56" name="Cirkel">
            <a:extLst>
              <a:ext uri="{FF2B5EF4-FFF2-40B4-BE49-F238E27FC236}">
                <a16:creationId xmlns:a16="http://schemas.microsoft.com/office/drawing/2014/main" id="{A889E4E3-FB42-4C84-981E-9383DB2DE6EA}"/>
              </a:ext>
            </a:extLst>
          </p:cNvPr>
          <p:cNvSpPr/>
          <p:nvPr/>
        </p:nvSpPr>
        <p:spPr>
          <a:xfrm>
            <a:off x="6308913" y="4648809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dirty="0"/>
          </a:p>
        </p:txBody>
      </p:sp>
      <p:sp>
        <p:nvSpPr>
          <p:cNvPr id="57" name="Cirkel">
            <a:extLst>
              <a:ext uri="{FF2B5EF4-FFF2-40B4-BE49-F238E27FC236}">
                <a16:creationId xmlns:a16="http://schemas.microsoft.com/office/drawing/2014/main" id="{62C5BE43-77B2-49CA-AEBB-A21147023B76}"/>
              </a:ext>
            </a:extLst>
          </p:cNvPr>
          <p:cNvSpPr/>
          <p:nvPr/>
        </p:nvSpPr>
        <p:spPr>
          <a:xfrm>
            <a:off x="5579014" y="4621184"/>
            <a:ext cx="285751" cy="250180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8" name="Cirkel">
            <a:extLst>
              <a:ext uri="{FF2B5EF4-FFF2-40B4-BE49-F238E27FC236}">
                <a16:creationId xmlns:a16="http://schemas.microsoft.com/office/drawing/2014/main" id="{D38A8D63-7A3C-4875-9626-1C1B0BBEECAB}"/>
              </a:ext>
            </a:extLst>
          </p:cNvPr>
          <p:cNvSpPr/>
          <p:nvPr/>
        </p:nvSpPr>
        <p:spPr>
          <a:xfrm>
            <a:off x="5722476" y="5564241"/>
            <a:ext cx="285751" cy="28575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59" name="Cirkel">
            <a:extLst>
              <a:ext uri="{FF2B5EF4-FFF2-40B4-BE49-F238E27FC236}">
                <a16:creationId xmlns:a16="http://schemas.microsoft.com/office/drawing/2014/main" id="{57F10079-E091-4AF2-913F-E4A812375922}"/>
              </a:ext>
            </a:extLst>
          </p:cNvPr>
          <p:cNvSpPr/>
          <p:nvPr/>
        </p:nvSpPr>
        <p:spPr>
          <a:xfrm>
            <a:off x="6290068" y="2766222"/>
            <a:ext cx="285751" cy="285751"/>
          </a:xfrm>
          <a:prstGeom prst="ellipse">
            <a:avLst/>
          </a:prstGeom>
          <a:solidFill>
            <a:schemeClr val="bg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AAF54DDC-C9B1-4EDF-B987-FD03F715F3A7}"/>
              </a:ext>
            </a:extLst>
          </p:cNvPr>
          <p:cNvCxnSpPr>
            <a:cxnSpLocks/>
            <a:stCxn id="60" idx="4"/>
          </p:cNvCxnSpPr>
          <p:nvPr/>
        </p:nvCxnSpPr>
        <p:spPr>
          <a:xfrm>
            <a:off x="4178165" y="3210812"/>
            <a:ext cx="887674" cy="1021598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era">
            <a:extLst>
              <a:ext uri="{FF2B5EF4-FFF2-40B4-BE49-F238E27FC236}">
                <a16:creationId xmlns:a16="http://schemas.microsoft.com/office/drawing/2014/main" id="{CFF0B835-EE16-FC31-4685-88A059CA3C1A}"/>
              </a:ext>
            </a:extLst>
          </p:cNvPr>
          <p:cNvGrpSpPr/>
          <p:nvPr/>
        </p:nvGrpSpPr>
        <p:grpSpPr>
          <a:xfrm>
            <a:off x="5437069" y="4044095"/>
            <a:ext cx="290198" cy="513412"/>
            <a:chOff x="-1" y="0"/>
            <a:chExt cx="580393" cy="1026822"/>
          </a:xfrm>
        </p:grpSpPr>
        <p:sp>
          <p:nvSpPr>
            <p:cNvPr id="3" name="Cirkel">
              <a:extLst>
                <a:ext uri="{FF2B5EF4-FFF2-40B4-BE49-F238E27FC236}">
                  <a16:creationId xmlns:a16="http://schemas.microsoft.com/office/drawing/2014/main" id="{12E4ABFE-248E-6C96-0AFC-2170C5D6E92E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4" name="VIB">
              <a:extLst>
                <a:ext uri="{FF2B5EF4-FFF2-40B4-BE49-F238E27FC236}">
                  <a16:creationId xmlns:a16="http://schemas.microsoft.com/office/drawing/2014/main" id="{CC629E52-0F7A-C56B-170D-11C77B0EC41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5" name="Gruppera">
            <a:extLst>
              <a:ext uri="{FF2B5EF4-FFF2-40B4-BE49-F238E27FC236}">
                <a16:creationId xmlns:a16="http://schemas.microsoft.com/office/drawing/2014/main" id="{DB2CBB2B-DCD6-33C0-A485-DA3BF7C3F62F}"/>
              </a:ext>
            </a:extLst>
          </p:cNvPr>
          <p:cNvGrpSpPr/>
          <p:nvPr/>
        </p:nvGrpSpPr>
        <p:grpSpPr>
          <a:xfrm>
            <a:off x="6144969" y="4423558"/>
            <a:ext cx="290198" cy="513412"/>
            <a:chOff x="-1" y="0"/>
            <a:chExt cx="580393" cy="1026822"/>
          </a:xfrm>
        </p:grpSpPr>
        <p:sp>
          <p:nvSpPr>
            <p:cNvPr id="6" name="Cirkel">
              <a:extLst>
                <a:ext uri="{FF2B5EF4-FFF2-40B4-BE49-F238E27FC236}">
                  <a16:creationId xmlns:a16="http://schemas.microsoft.com/office/drawing/2014/main" id="{84399C76-CF30-A36B-C74E-A24DF39D11F3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7" name="VIB">
              <a:extLst>
                <a:ext uri="{FF2B5EF4-FFF2-40B4-BE49-F238E27FC236}">
                  <a16:creationId xmlns:a16="http://schemas.microsoft.com/office/drawing/2014/main" id="{E96121A8-183D-3FB0-F6D2-9F0184F93DF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8" name="Gruppera">
            <a:extLst>
              <a:ext uri="{FF2B5EF4-FFF2-40B4-BE49-F238E27FC236}">
                <a16:creationId xmlns:a16="http://schemas.microsoft.com/office/drawing/2014/main" id="{CC4BBA3E-348B-4919-E26D-FB3D80940C57}"/>
              </a:ext>
            </a:extLst>
          </p:cNvPr>
          <p:cNvGrpSpPr/>
          <p:nvPr/>
        </p:nvGrpSpPr>
        <p:grpSpPr>
          <a:xfrm>
            <a:off x="5139216" y="2432558"/>
            <a:ext cx="290198" cy="513412"/>
            <a:chOff x="-1" y="0"/>
            <a:chExt cx="580393" cy="1026822"/>
          </a:xfrm>
        </p:grpSpPr>
        <p:sp>
          <p:nvSpPr>
            <p:cNvPr id="9" name="Cirkel">
              <a:extLst>
                <a:ext uri="{FF2B5EF4-FFF2-40B4-BE49-F238E27FC236}">
                  <a16:creationId xmlns:a16="http://schemas.microsoft.com/office/drawing/2014/main" id="{F4704317-B03D-2BD5-96B0-3E68AD2C102C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 dirty="0"/>
            </a:p>
          </p:txBody>
        </p:sp>
        <p:sp>
          <p:nvSpPr>
            <p:cNvPr id="10" name="VIB">
              <a:extLst>
                <a:ext uri="{FF2B5EF4-FFF2-40B4-BE49-F238E27FC236}">
                  <a16:creationId xmlns:a16="http://schemas.microsoft.com/office/drawing/2014/main" id="{D25918A7-26C4-DE16-6663-41509A255EE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1" name="Gruppera">
            <a:extLst>
              <a:ext uri="{FF2B5EF4-FFF2-40B4-BE49-F238E27FC236}">
                <a16:creationId xmlns:a16="http://schemas.microsoft.com/office/drawing/2014/main" id="{4886BB20-2D28-2CAB-8164-B7FA4725736F}"/>
              </a:ext>
            </a:extLst>
          </p:cNvPr>
          <p:cNvGrpSpPr/>
          <p:nvPr/>
        </p:nvGrpSpPr>
        <p:grpSpPr>
          <a:xfrm>
            <a:off x="5761383" y="2889678"/>
            <a:ext cx="290198" cy="513412"/>
            <a:chOff x="-1" y="0"/>
            <a:chExt cx="580393" cy="1026822"/>
          </a:xfrm>
        </p:grpSpPr>
        <p:sp>
          <p:nvSpPr>
            <p:cNvPr id="23" name="Cirkel">
              <a:extLst>
                <a:ext uri="{FF2B5EF4-FFF2-40B4-BE49-F238E27FC236}">
                  <a16:creationId xmlns:a16="http://schemas.microsoft.com/office/drawing/2014/main" id="{EC71AE20-428F-BB80-1970-560D7D5ED124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4" name="VIB">
              <a:extLst>
                <a:ext uri="{FF2B5EF4-FFF2-40B4-BE49-F238E27FC236}">
                  <a16:creationId xmlns:a16="http://schemas.microsoft.com/office/drawing/2014/main" id="{82AF261E-18EF-6CB2-B172-13C1573E406D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25" name="Gruppera">
            <a:extLst>
              <a:ext uri="{FF2B5EF4-FFF2-40B4-BE49-F238E27FC236}">
                <a16:creationId xmlns:a16="http://schemas.microsoft.com/office/drawing/2014/main" id="{4A8DC83B-BE1E-07CD-407A-C9BDD4BAF875}"/>
              </a:ext>
            </a:extLst>
          </p:cNvPr>
          <p:cNvGrpSpPr/>
          <p:nvPr/>
        </p:nvGrpSpPr>
        <p:grpSpPr>
          <a:xfrm>
            <a:off x="6943138" y="4431556"/>
            <a:ext cx="290198" cy="513412"/>
            <a:chOff x="-1" y="0"/>
            <a:chExt cx="580393" cy="1026822"/>
          </a:xfrm>
        </p:grpSpPr>
        <p:sp>
          <p:nvSpPr>
            <p:cNvPr id="26" name="Cirkel">
              <a:extLst>
                <a:ext uri="{FF2B5EF4-FFF2-40B4-BE49-F238E27FC236}">
                  <a16:creationId xmlns:a16="http://schemas.microsoft.com/office/drawing/2014/main" id="{24811435-0963-0A77-5AEA-4145020A9A1A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27" name="VIB">
              <a:extLst>
                <a:ext uri="{FF2B5EF4-FFF2-40B4-BE49-F238E27FC236}">
                  <a16:creationId xmlns:a16="http://schemas.microsoft.com/office/drawing/2014/main" id="{4D491020-C861-622C-1310-E9F74FCDBB37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5" name="Gruppera">
            <a:extLst>
              <a:ext uri="{FF2B5EF4-FFF2-40B4-BE49-F238E27FC236}">
                <a16:creationId xmlns:a16="http://schemas.microsoft.com/office/drawing/2014/main" id="{FE25B31D-DDDA-DFAD-D976-7A18A2EFFC2B}"/>
              </a:ext>
            </a:extLst>
          </p:cNvPr>
          <p:cNvGrpSpPr/>
          <p:nvPr/>
        </p:nvGrpSpPr>
        <p:grpSpPr>
          <a:xfrm>
            <a:off x="7663744" y="4089535"/>
            <a:ext cx="290198" cy="513412"/>
            <a:chOff x="-1" y="0"/>
            <a:chExt cx="580393" cy="1026822"/>
          </a:xfrm>
        </p:grpSpPr>
        <p:sp>
          <p:nvSpPr>
            <p:cNvPr id="36" name="Cirkel">
              <a:extLst>
                <a:ext uri="{FF2B5EF4-FFF2-40B4-BE49-F238E27FC236}">
                  <a16:creationId xmlns:a16="http://schemas.microsoft.com/office/drawing/2014/main" id="{03111E7C-D774-8A7B-5B50-94429C85F09F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37" name="VIB">
              <a:extLst>
                <a:ext uri="{FF2B5EF4-FFF2-40B4-BE49-F238E27FC236}">
                  <a16:creationId xmlns:a16="http://schemas.microsoft.com/office/drawing/2014/main" id="{85138E57-681A-6C51-CE3B-D9A17CA0780C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grpSp>
        <p:nvGrpSpPr>
          <p:cNvPr id="38" name="Gruppera">
            <a:extLst>
              <a:ext uri="{FF2B5EF4-FFF2-40B4-BE49-F238E27FC236}">
                <a16:creationId xmlns:a16="http://schemas.microsoft.com/office/drawing/2014/main" id="{088D8F39-0E3C-5445-0CE3-2C30C7C14460}"/>
              </a:ext>
            </a:extLst>
          </p:cNvPr>
          <p:cNvGrpSpPr/>
          <p:nvPr/>
        </p:nvGrpSpPr>
        <p:grpSpPr>
          <a:xfrm>
            <a:off x="4030843" y="2925061"/>
            <a:ext cx="290198" cy="513412"/>
            <a:chOff x="-1" y="0"/>
            <a:chExt cx="580393" cy="1026822"/>
          </a:xfrm>
        </p:grpSpPr>
        <p:sp>
          <p:nvSpPr>
            <p:cNvPr id="60" name="Cirkel">
              <a:extLst>
                <a:ext uri="{FF2B5EF4-FFF2-40B4-BE49-F238E27FC236}">
                  <a16:creationId xmlns:a16="http://schemas.microsoft.com/office/drawing/2014/main" id="{01B15F3E-8A81-B8E5-8C0D-A27819485805}"/>
                </a:ext>
              </a:extLst>
            </p:cNvPr>
            <p:cNvSpPr/>
            <p:nvPr/>
          </p:nvSpPr>
          <p:spPr>
            <a:xfrm>
              <a:off x="8891" y="0"/>
              <a:ext cx="571501" cy="571500"/>
            </a:xfrm>
            <a:prstGeom prst="ellipse">
              <a:avLst/>
            </a:prstGeom>
            <a:solidFill>
              <a:srgbClr val="015E8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25400" tIns="25400" rIns="25400" bIns="25400" numCol="1" anchor="b">
              <a:noAutofit/>
            </a:bodyPr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/>
            </a:p>
          </p:txBody>
        </p:sp>
        <p:sp>
          <p:nvSpPr>
            <p:cNvPr id="61" name="VIB">
              <a:extLst>
                <a:ext uri="{FF2B5EF4-FFF2-40B4-BE49-F238E27FC236}">
                  <a16:creationId xmlns:a16="http://schemas.microsoft.com/office/drawing/2014/main" id="{C59EC557-A1E1-7FA8-1978-C87625767ED6}"/>
                </a:ext>
              </a:extLst>
            </p:cNvPr>
            <p:cNvSpPr txBox="1"/>
            <p:nvPr/>
          </p:nvSpPr>
          <p:spPr>
            <a:xfrm>
              <a:off x="-1" y="539511"/>
              <a:ext cx="102721" cy="487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>
                <a:defRPr sz="2500" b="0">
                  <a:solidFill>
                    <a:srgbClr val="FFFFFF"/>
                  </a:solidFill>
                  <a:latin typeface="Stag Sans Semibold"/>
                  <a:ea typeface="Stag Sans Semibold"/>
                  <a:cs typeface="Stag Sans Semibold"/>
                  <a:sym typeface="Stag Sans Semibold"/>
                </a:defRPr>
              </a:lvl1pPr>
            </a:lstStyle>
            <a:p>
              <a:endParaRPr sz="1250" dirty="0"/>
            </a:p>
          </p:txBody>
        </p:sp>
      </p:grpSp>
      <p:sp>
        <p:nvSpPr>
          <p:cNvPr id="66" name="Cirkel">
            <a:extLst>
              <a:ext uri="{FF2B5EF4-FFF2-40B4-BE49-F238E27FC236}">
                <a16:creationId xmlns:a16="http://schemas.microsoft.com/office/drawing/2014/main" id="{246DA188-5951-5998-8F8C-6303D460745F}"/>
              </a:ext>
            </a:extLst>
          </p:cNvPr>
          <p:cNvSpPr/>
          <p:nvPr/>
        </p:nvSpPr>
        <p:spPr>
          <a:xfrm>
            <a:off x="4125578" y="3308594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8" name="Cirkel">
            <a:extLst>
              <a:ext uri="{FF2B5EF4-FFF2-40B4-BE49-F238E27FC236}">
                <a16:creationId xmlns:a16="http://schemas.microsoft.com/office/drawing/2014/main" id="{F3BFB638-7252-FCE2-1197-AA3C10CB1999}"/>
              </a:ext>
            </a:extLst>
          </p:cNvPr>
          <p:cNvSpPr/>
          <p:nvPr/>
        </p:nvSpPr>
        <p:spPr>
          <a:xfrm>
            <a:off x="7662069" y="4439272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69" name="Cirkel">
            <a:extLst>
              <a:ext uri="{FF2B5EF4-FFF2-40B4-BE49-F238E27FC236}">
                <a16:creationId xmlns:a16="http://schemas.microsoft.com/office/drawing/2014/main" id="{FC96CA0C-5856-8DE4-710C-11B592EF6916}"/>
              </a:ext>
            </a:extLst>
          </p:cNvPr>
          <p:cNvSpPr/>
          <p:nvPr/>
        </p:nvSpPr>
        <p:spPr>
          <a:xfrm>
            <a:off x="6878213" y="4680264"/>
            <a:ext cx="285751" cy="285751"/>
          </a:xfrm>
          <a:prstGeom prst="ellipse">
            <a:avLst/>
          </a:prstGeom>
          <a:solidFill>
            <a:srgbClr val="BB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b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1356F2E8-0A4C-48BB-F4E5-4D9B2D5DFC67}"/>
              </a:ext>
            </a:extLst>
          </p:cNvPr>
          <p:cNvCxnSpPr>
            <a:cxnSpLocks/>
          </p:cNvCxnSpPr>
          <p:nvPr/>
        </p:nvCxnSpPr>
        <p:spPr>
          <a:xfrm>
            <a:off x="4405063" y="3594345"/>
            <a:ext cx="483320" cy="638065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0C7ABA7C-90D6-F2E2-027C-012140ED0FC6}"/>
              </a:ext>
            </a:extLst>
          </p:cNvPr>
          <p:cNvCxnSpPr>
            <a:cxnSpLocks/>
            <a:stCxn id="3" idx="7"/>
          </p:cNvCxnSpPr>
          <p:nvPr/>
        </p:nvCxnSpPr>
        <p:spPr>
          <a:xfrm flipV="1">
            <a:off x="5685420" y="3835761"/>
            <a:ext cx="623266" cy="250181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E04E4EAE-1317-8C36-AC30-DE3D792DA711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5980754" y="3835761"/>
            <a:ext cx="27473" cy="219669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EC73583D-6797-AEF7-C4B9-1F5A59F2961C}"/>
              </a:ext>
            </a:extLst>
          </p:cNvPr>
          <p:cNvCxnSpPr>
            <a:cxnSpLocks/>
          </p:cNvCxnSpPr>
          <p:nvPr/>
        </p:nvCxnSpPr>
        <p:spPr>
          <a:xfrm flipH="1" flipV="1">
            <a:off x="5282972" y="3006245"/>
            <a:ext cx="411344" cy="457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A1146730-517E-DB2B-71AD-AF048C734300}"/>
              </a:ext>
            </a:extLst>
          </p:cNvPr>
          <p:cNvCxnSpPr>
            <a:cxnSpLocks/>
          </p:cNvCxnSpPr>
          <p:nvPr/>
        </p:nvCxnSpPr>
        <p:spPr>
          <a:xfrm>
            <a:off x="5282972" y="3022239"/>
            <a:ext cx="357001" cy="30178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EE669BDB-6FD4-7DB8-DFED-2263711AAC6E}"/>
              </a:ext>
            </a:extLst>
          </p:cNvPr>
          <p:cNvSpPr txBox="1"/>
          <p:nvPr/>
        </p:nvSpPr>
        <p:spPr>
          <a:xfrm>
            <a:off x="8289725" y="542932"/>
            <a:ext cx="255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Offensiva frispark</a:t>
            </a:r>
            <a:br>
              <a:rPr lang="sv-SE" dirty="0"/>
            </a:br>
            <a:r>
              <a:rPr lang="sv-SE" dirty="0"/>
              <a:t>Variant</a:t>
            </a:r>
          </a:p>
        </p:txBody>
      </p:sp>
    </p:spTree>
    <p:extLst>
      <p:ext uri="{BB962C8B-B14F-4D97-AF65-F5344CB8AC3E}">
        <p14:creationId xmlns:p14="http://schemas.microsoft.com/office/powerpoint/2010/main" val="176437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42</Words>
  <Application>Microsoft Office PowerPoint</Application>
  <PresentationFormat>Bredbild</PresentationFormat>
  <Paragraphs>12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AllOffice Nordic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Edberg</dc:creator>
  <cp:lastModifiedBy>SFF Fotboll</cp:lastModifiedBy>
  <cp:revision>8</cp:revision>
  <cp:lastPrinted>2024-02-16T13:50:20Z</cp:lastPrinted>
  <dcterms:created xsi:type="dcterms:W3CDTF">2023-08-08T13:08:36Z</dcterms:created>
  <dcterms:modified xsi:type="dcterms:W3CDTF">2024-11-13T21:38:01Z</dcterms:modified>
</cp:coreProperties>
</file>